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3649" r:id="rId1"/>
  </p:sldMasterIdLst>
  <p:notesMasterIdLst>
    <p:notesMasterId r:id="rId76"/>
  </p:notesMasterIdLst>
  <p:handoutMasterIdLst>
    <p:handoutMasterId r:id="rId77"/>
  </p:handoutMasterIdLst>
  <p:sldIdLst>
    <p:sldId id="533" r:id="rId2"/>
    <p:sldId id="583" r:id="rId3"/>
    <p:sldId id="584" r:id="rId4"/>
    <p:sldId id="670" r:id="rId5"/>
    <p:sldId id="585" r:id="rId6"/>
    <p:sldId id="586" r:id="rId7"/>
    <p:sldId id="671" r:id="rId8"/>
    <p:sldId id="672" r:id="rId9"/>
    <p:sldId id="588" r:id="rId10"/>
    <p:sldId id="589" r:id="rId11"/>
    <p:sldId id="590" r:id="rId12"/>
    <p:sldId id="591" r:id="rId13"/>
    <p:sldId id="607" r:id="rId14"/>
    <p:sldId id="608" r:id="rId15"/>
    <p:sldId id="609" r:id="rId16"/>
    <p:sldId id="610" r:id="rId17"/>
    <p:sldId id="611" r:id="rId18"/>
    <p:sldId id="612" r:id="rId19"/>
    <p:sldId id="613" r:id="rId20"/>
    <p:sldId id="614" r:id="rId21"/>
    <p:sldId id="615" r:id="rId22"/>
    <p:sldId id="616" r:id="rId23"/>
    <p:sldId id="592" r:id="rId24"/>
    <p:sldId id="595" r:id="rId25"/>
    <p:sldId id="597" r:id="rId26"/>
    <p:sldId id="596" r:id="rId27"/>
    <p:sldId id="598" r:id="rId28"/>
    <p:sldId id="600" r:id="rId29"/>
    <p:sldId id="599" r:id="rId30"/>
    <p:sldId id="601" r:id="rId31"/>
    <p:sldId id="602" r:id="rId32"/>
    <p:sldId id="603" r:id="rId33"/>
    <p:sldId id="593" r:id="rId34"/>
    <p:sldId id="605" r:id="rId35"/>
    <p:sldId id="617" r:id="rId36"/>
    <p:sldId id="665" r:id="rId37"/>
    <p:sldId id="647" r:id="rId38"/>
    <p:sldId id="648" r:id="rId39"/>
    <p:sldId id="649" r:id="rId40"/>
    <p:sldId id="650" r:id="rId41"/>
    <p:sldId id="604" r:id="rId42"/>
    <p:sldId id="618" r:id="rId43"/>
    <p:sldId id="619" r:id="rId44"/>
    <p:sldId id="622" r:id="rId45"/>
    <p:sldId id="620" r:id="rId46"/>
    <p:sldId id="624" r:id="rId47"/>
    <p:sldId id="627" r:id="rId48"/>
    <p:sldId id="668" r:id="rId49"/>
    <p:sldId id="669" r:id="rId50"/>
    <p:sldId id="631" r:id="rId51"/>
    <p:sldId id="633" r:id="rId52"/>
    <p:sldId id="636" r:id="rId53"/>
    <p:sldId id="634" r:id="rId54"/>
    <p:sldId id="644" r:id="rId55"/>
    <p:sldId id="635" r:id="rId56"/>
    <p:sldId id="637" r:id="rId57"/>
    <p:sldId id="638" r:id="rId58"/>
    <p:sldId id="639" r:id="rId59"/>
    <p:sldId id="640" r:id="rId60"/>
    <p:sldId id="645" r:id="rId61"/>
    <p:sldId id="646" r:id="rId62"/>
    <p:sldId id="641" r:id="rId63"/>
    <p:sldId id="642" r:id="rId64"/>
    <p:sldId id="643" r:id="rId65"/>
    <p:sldId id="632" r:id="rId66"/>
    <p:sldId id="651" r:id="rId67"/>
    <p:sldId id="652" r:id="rId68"/>
    <p:sldId id="654" r:id="rId69"/>
    <p:sldId id="655" r:id="rId70"/>
    <p:sldId id="656" r:id="rId71"/>
    <p:sldId id="673" r:id="rId72"/>
    <p:sldId id="628" r:id="rId73"/>
    <p:sldId id="629" r:id="rId74"/>
    <p:sldId id="630" r:id="rId75"/>
  </p:sldIdLst>
  <p:sldSz cx="9144000" cy="6858000" type="screen4x3"/>
  <p:notesSz cx="6708775" cy="9774238"/>
  <p:defaultTextStyle>
    <a:defPPr>
      <a:defRPr lang="en-US"/>
    </a:defPPr>
    <a:lvl1pPr algn="l" rtl="0" fontAlgn="base">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9pPr>
  </p:defaultTextStyle>
  <p:extLst>
    <p:ext uri="{EFAFB233-063F-42B5-8137-9DF3F51BA10A}">
      <p15:sldGuideLst xmlns:p15="http://schemas.microsoft.com/office/powerpoint/2012/main">
        <p15:guide id="1" orient="horz" pos="144">
          <p15:clr>
            <a:srgbClr val="A4A3A4"/>
          </p15:clr>
        </p15:guide>
        <p15:guide id="2" pos="5759">
          <p15:clr>
            <a:srgbClr val="A4A3A4"/>
          </p15:clr>
        </p15:guide>
      </p15:sldGuideLst>
    </p:ext>
    <p:ext uri="{2D200454-40CA-4A62-9FC3-DE9A4176ACB9}">
      <p15:notesGuideLst xmlns:p15="http://schemas.microsoft.com/office/powerpoint/2012/main">
        <p15:guide id="1" orient="horz" pos="3079">
          <p15:clr>
            <a:srgbClr val="A4A3A4"/>
          </p15:clr>
        </p15:guide>
        <p15:guide id="2" pos="2113">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FCCFF"/>
    <a:srgbClr val="00FF00"/>
    <a:srgbClr val="66FF66"/>
    <a:srgbClr val="FFFFCC"/>
    <a:srgbClr val="CCFFCC"/>
    <a:srgbClr val="CCFFFF"/>
    <a:srgbClr val="CCECFF"/>
    <a:srgbClr val="33CC3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789" autoAdjust="0"/>
    <p:restoredTop sz="90929"/>
  </p:normalViewPr>
  <p:slideViewPr>
    <p:cSldViewPr>
      <p:cViewPr varScale="1">
        <p:scale>
          <a:sx n="79" d="100"/>
          <a:sy n="79" d="100"/>
        </p:scale>
        <p:origin x="494" y="41"/>
      </p:cViewPr>
      <p:guideLst>
        <p:guide orient="horz" pos="144"/>
        <p:guide pos="5759"/>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36636"/>
    </p:cViewPr>
  </p:sorterViewPr>
  <p:notesViewPr>
    <p:cSldViewPr>
      <p:cViewPr varScale="1">
        <p:scale>
          <a:sx n="83" d="100"/>
          <a:sy n="83" d="100"/>
        </p:scale>
        <p:origin x="-1866" y="-90"/>
      </p:cViewPr>
      <p:guideLst>
        <p:guide orient="horz" pos="3079"/>
        <p:guide pos="2113"/>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9.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image" Target="../media/image23.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1426" name="Rectangle 2"/>
          <p:cNvSpPr>
            <a:spLocks noGrp="1" noChangeArrowheads="1"/>
          </p:cNvSpPr>
          <p:nvPr>
            <p:ph type="hdr" sz="quarter"/>
          </p:nvPr>
        </p:nvSpPr>
        <p:spPr bwMode="auto">
          <a:xfrm>
            <a:off x="0" y="0"/>
            <a:ext cx="2924175" cy="482600"/>
          </a:xfrm>
          <a:prstGeom prst="rect">
            <a:avLst/>
          </a:prstGeom>
          <a:noFill/>
          <a:ln>
            <a:noFill/>
          </a:ln>
          <a:effectLst/>
        </p:spPr>
        <p:txBody>
          <a:bodyPr vert="horz" wrap="square" lIns="90014" tIns="45007" rIns="90014" bIns="45007" numCol="1" anchor="t" anchorCtr="0" compatLnSpc="1">
            <a:prstTxWarp prst="textNoShape">
              <a:avLst/>
            </a:prstTxWarp>
          </a:bodyPr>
          <a:lstStyle>
            <a:lvl1pPr defTabSz="900113" eaLnBrk="0" hangingPunct="0">
              <a:defRPr sz="1200">
                <a:ea typeface="+mn-ea"/>
              </a:defRPr>
            </a:lvl1pPr>
          </a:lstStyle>
          <a:p>
            <a:pPr>
              <a:defRPr/>
            </a:pPr>
            <a:endParaRPr lang="en-US" altLang="zh-CN"/>
          </a:p>
        </p:txBody>
      </p:sp>
      <p:sp>
        <p:nvSpPr>
          <p:cNvPr id="231427" name="Rectangle 3"/>
          <p:cNvSpPr>
            <a:spLocks noGrp="1" noChangeArrowheads="1"/>
          </p:cNvSpPr>
          <p:nvPr>
            <p:ph type="dt" sz="quarter" idx="1"/>
          </p:nvPr>
        </p:nvSpPr>
        <p:spPr bwMode="auto">
          <a:xfrm>
            <a:off x="3802063" y="0"/>
            <a:ext cx="2925762" cy="482600"/>
          </a:xfrm>
          <a:prstGeom prst="rect">
            <a:avLst/>
          </a:prstGeom>
          <a:noFill/>
          <a:ln>
            <a:noFill/>
          </a:ln>
          <a:effectLst/>
        </p:spPr>
        <p:txBody>
          <a:bodyPr vert="horz" wrap="square" lIns="90014" tIns="45007" rIns="90014" bIns="45007" numCol="1" anchor="t" anchorCtr="0" compatLnSpc="1">
            <a:prstTxWarp prst="textNoShape">
              <a:avLst/>
            </a:prstTxWarp>
          </a:bodyPr>
          <a:lstStyle>
            <a:lvl1pPr algn="r" defTabSz="900113" eaLnBrk="0" hangingPunct="0">
              <a:defRPr sz="1200">
                <a:ea typeface="+mn-ea"/>
              </a:defRPr>
            </a:lvl1pPr>
          </a:lstStyle>
          <a:p>
            <a:pPr>
              <a:defRPr/>
            </a:pPr>
            <a:endParaRPr lang="en-US" altLang="zh-CN"/>
          </a:p>
        </p:txBody>
      </p:sp>
      <p:sp>
        <p:nvSpPr>
          <p:cNvPr id="231428" name="Rectangle 4"/>
          <p:cNvSpPr>
            <a:spLocks noGrp="1" noChangeArrowheads="1"/>
          </p:cNvSpPr>
          <p:nvPr>
            <p:ph type="ftr" sz="quarter" idx="2"/>
          </p:nvPr>
        </p:nvSpPr>
        <p:spPr bwMode="auto">
          <a:xfrm>
            <a:off x="0" y="9307513"/>
            <a:ext cx="2924175" cy="482600"/>
          </a:xfrm>
          <a:prstGeom prst="rect">
            <a:avLst/>
          </a:prstGeom>
          <a:noFill/>
          <a:ln>
            <a:noFill/>
          </a:ln>
          <a:effectLst/>
        </p:spPr>
        <p:txBody>
          <a:bodyPr vert="horz" wrap="square" lIns="90014" tIns="45007" rIns="90014" bIns="45007" numCol="1" anchor="b" anchorCtr="0" compatLnSpc="1">
            <a:prstTxWarp prst="textNoShape">
              <a:avLst/>
            </a:prstTxWarp>
          </a:bodyPr>
          <a:lstStyle>
            <a:lvl1pPr defTabSz="900113" eaLnBrk="0" hangingPunct="0">
              <a:defRPr sz="1200">
                <a:ea typeface="+mn-ea"/>
              </a:defRPr>
            </a:lvl1pPr>
          </a:lstStyle>
          <a:p>
            <a:pPr>
              <a:defRPr/>
            </a:pPr>
            <a:endParaRPr lang="en-US" altLang="zh-CN"/>
          </a:p>
        </p:txBody>
      </p:sp>
      <p:sp>
        <p:nvSpPr>
          <p:cNvPr id="231429" name="Rectangle 5"/>
          <p:cNvSpPr>
            <a:spLocks noGrp="1" noChangeArrowheads="1"/>
          </p:cNvSpPr>
          <p:nvPr>
            <p:ph type="sldNum" sz="quarter" idx="3"/>
          </p:nvPr>
        </p:nvSpPr>
        <p:spPr bwMode="auto">
          <a:xfrm>
            <a:off x="3802063" y="9307513"/>
            <a:ext cx="2925762" cy="482600"/>
          </a:xfrm>
          <a:prstGeom prst="rect">
            <a:avLst/>
          </a:prstGeom>
          <a:noFill/>
          <a:ln>
            <a:noFill/>
          </a:ln>
          <a:effectLst/>
        </p:spPr>
        <p:txBody>
          <a:bodyPr vert="horz" wrap="square" lIns="90014" tIns="45007" rIns="90014" bIns="45007" numCol="1" anchor="b" anchorCtr="0" compatLnSpc="1">
            <a:prstTxWarp prst="textNoShape">
              <a:avLst/>
            </a:prstTxWarp>
          </a:bodyPr>
          <a:lstStyle>
            <a:lvl1pPr algn="r" defTabSz="900113" eaLnBrk="0" hangingPunct="0">
              <a:defRPr sz="1200"/>
            </a:lvl1pPr>
          </a:lstStyle>
          <a:p>
            <a:fld id="{348A6862-9BD8-434A-A8B1-A7A454D1F019}" type="slidenum">
              <a:rPr lang="zh-CN" altLang="en-US"/>
              <a:pPr/>
              <a:t>‹#›</a:t>
            </a:fld>
            <a:endParaRPr lang="en-US" altLang="zh-CN"/>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8370" name="Rectangle 2"/>
          <p:cNvSpPr>
            <a:spLocks noGrp="1" noChangeArrowheads="1"/>
          </p:cNvSpPr>
          <p:nvPr>
            <p:ph type="hdr" sz="quarter"/>
          </p:nvPr>
        </p:nvSpPr>
        <p:spPr bwMode="auto">
          <a:xfrm>
            <a:off x="0" y="0"/>
            <a:ext cx="2906713" cy="488950"/>
          </a:xfrm>
          <a:prstGeom prst="rect">
            <a:avLst/>
          </a:prstGeom>
          <a:noFill/>
          <a:ln>
            <a:noFill/>
          </a:ln>
          <a:effectLst/>
        </p:spPr>
        <p:txBody>
          <a:bodyPr vert="horz" wrap="square" lIns="91534" tIns="45768" rIns="91534" bIns="45768" numCol="1" anchor="t" anchorCtr="0" compatLnSpc="1">
            <a:prstTxWarp prst="textNoShape">
              <a:avLst/>
            </a:prstTxWarp>
          </a:bodyPr>
          <a:lstStyle>
            <a:lvl1pPr defTabSz="915988" eaLnBrk="0" hangingPunct="0">
              <a:defRPr sz="1200">
                <a:ea typeface="+mn-ea"/>
              </a:defRPr>
            </a:lvl1pPr>
          </a:lstStyle>
          <a:p>
            <a:pPr>
              <a:defRPr/>
            </a:pPr>
            <a:endParaRPr lang="en-US" altLang="zh-CN"/>
          </a:p>
        </p:txBody>
      </p:sp>
      <p:sp>
        <p:nvSpPr>
          <p:cNvPr id="58371" name="Rectangle 3"/>
          <p:cNvSpPr>
            <a:spLocks noGrp="1" noChangeArrowheads="1"/>
          </p:cNvSpPr>
          <p:nvPr>
            <p:ph type="dt" idx="1"/>
          </p:nvPr>
        </p:nvSpPr>
        <p:spPr bwMode="auto">
          <a:xfrm>
            <a:off x="3802063" y="0"/>
            <a:ext cx="2906712" cy="488950"/>
          </a:xfrm>
          <a:prstGeom prst="rect">
            <a:avLst/>
          </a:prstGeom>
          <a:noFill/>
          <a:ln>
            <a:noFill/>
          </a:ln>
          <a:effectLst/>
        </p:spPr>
        <p:txBody>
          <a:bodyPr vert="horz" wrap="square" lIns="91534" tIns="45768" rIns="91534" bIns="45768" numCol="1" anchor="t" anchorCtr="0" compatLnSpc="1">
            <a:prstTxWarp prst="textNoShape">
              <a:avLst/>
            </a:prstTxWarp>
          </a:bodyPr>
          <a:lstStyle>
            <a:lvl1pPr algn="r" defTabSz="915988" eaLnBrk="0" hangingPunct="0">
              <a:defRPr sz="1200">
                <a:ea typeface="+mn-ea"/>
              </a:defRPr>
            </a:lvl1pPr>
          </a:lstStyle>
          <a:p>
            <a:pPr>
              <a:defRPr/>
            </a:pPr>
            <a:endParaRPr lang="en-US" altLang="zh-CN"/>
          </a:p>
        </p:txBody>
      </p:sp>
      <p:sp>
        <p:nvSpPr>
          <p:cNvPr id="49156" name="Rectangle 4"/>
          <p:cNvSpPr>
            <a:spLocks noGrp="1" noRot="1" noChangeAspect="1" noChangeArrowheads="1" noTextEdit="1"/>
          </p:cNvSpPr>
          <p:nvPr>
            <p:ph type="sldImg" idx="2"/>
          </p:nvPr>
        </p:nvSpPr>
        <p:spPr bwMode="auto">
          <a:xfrm>
            <a:off x="911225" y="733425"/>
            <a:ext cx="4887913" cy="366553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8373" name="Rectangle 5"/>
          <p:cNvSpPr>
            <a:spLocks noGrp="1" noChangeArrowheads="1"/>
          </p:cNvSpPr>
          <p:nvPr>
            <p:ph type="body" sz="quarter" idx="3"/>
          </p:nvPr>
        </p:nvSpPr>
        <p:spPr bwMode="auto">
          <a:xfrm>
            <a:off x="893763" y="4641850"/>
            <a:ext cx="4921250" cy="4398963"/>
          </a:xfrm>
          <a:prstGeom prst="rect">
            <a:avLst/>
          </a:prstGeom>
          <a:noFill/>
          <a:ln>
            <a:noFill/>
          </a:ln>
          <a:effectLst/>
        </p:spPr>
        <p:txBody>
          <a:bodyPr vert="horz" wrap="square" lIns="91534" tIns="45768" rIns="91534" bIns="45768" numCol="1" anchor="t" anchorCtr="0" compatLnSpc="1">
            <a:prstTxWarp prst="textNoShape">
              <a:avLst/>
            </a:prstTxWarp>
          </a:bodyPr>
          <a:lstStyle/>
          <a:p>
            <a:pPr lvl="0"/>
            <a:r>
              <a:rPr lang="en-US" altLang="zh-CN" noProof="0"/>
              <a:t>Click to edit Master text styles</a:t>
            </a:r>
          </a:p>
          <a:p>
            <a:pPr lvl="1"/>
            <a:r>
              <a:rPr lang="en-US" altLang="zh-CN" noProof="0"/>
              <a:t>Second level</a:t>
            </a:r>
          </a:p>
          <a:p>
            <a:pPr lvl="2"/>
            <a:r>
              <a:rPr lang="en-US" altLang="zh-CN" noProof="0"/>
              <a:t>Third level</a:t>
            </a:r>
          </a:p>
          <a:p>
            <a:pPr lvl="3"/>
            <a:r>
              <a:rPr lang="en-US" altLang="zh-CN" noProof="0"/>
              <a:t>Fourth level</a:t>
            </a:r>
          </a:p>
          <a:p>
            <a:pPr lvl="4"/>
            <a:r>
              <a:rPr lang="en-US" altLang="zh-CN" noProof="0"/>
              <a:t>Fifth level</a:t>
            </a:r>
          </a:p>
        </p:txBody>
      </p:sp>
      <p:sp>
        <p:nvSpPr>
          <p:cNvPr id="58374" name="Rectangle 6"/>
          <p:cNvSpPr>
            <a:spLocks noGrp="1" noChangeArrowheads="1"/>
          </p:cNvSpPr>
          <p:nvPr>
            <p:ph type="ftr" sz="quarter" idx="4"/>
          </p:nvPr>
        </p:nvSpPr>
        <p:spPr bwMode="auto">
          <a:xfrm>
            <a:off x="0" y="9285288"/>
            <a:ext cx="2906713" cy="488950"/>
          </a:xfrm>
          <a:prstGeom prst="rect">
            <a:avLst/>
          </a:prstGeom>
          <a:noFill/>
          <a:ln>
            <a:noFill/>
          </a:ln>
          <a:effectLst/>
        </p:spPr>
        <p:txBody>
          <a:bodyPr vert="horz" wrap="square" lIns="91534" tIns="45768" rIns="91534" bIns="45768" numCol="1" anchor="b" anchorCtr="0" compatLnSpc="1">
            <a:prstTxWarp prst="textNoShape">
              <a:avLst/>
            </a:prstTxWarp>
          </a:bodyPr>
          <a:lstStyle>
            <a:lvl1pPr defTabSz="915988" eaLnBrk="0" hangingPunct="0">
              <a:defRPr sz="1200">
                <a:ea typeface="+mn-ea"/>
              </a:defRPr>
            </a:lvl1pPr>
          </a:lstStyle>
          <a:p>
            <a:pPr>
              <a:defRPr/>
            </a:pPr>
            <a:endParaRPr lang="en-US" altLang="zh-CN"/>
          </a:p>
        </p:txBody>
      </p:sp>
      <p:sp>
        <p:nvSpPr>
          <p:cNvPr id="58375" name="Rectangle 7"/>
          <p:cNvSpPr>
            <a:spLocks noGrp="1" noChangeArrowheads="1"/>
          </p:cNvSpPr>
          <p:nvPr>
            <p:ph type="sldNum" sz="quarter" idx="5"/>
          </p:nvPr>
        </p:nvSpPr>
        <p:spPr bwMode="auto">
          <a:xfrm>
            <a:off x="3802063" y="9285288"/>
            <a:ext cx="2906712" cy="488950"/>
          </a:xfrm>
          <a:prstGeom prst="rect">
            <a:avLst/>
          </a:prstGeom>
          <a:noFill/>
          <a:ln>
            <a:noFill/>
          </a:ln>
          <a:effectLst/>
        </p:spPr>
        <p:txBody>
          <a:bodyPr vert="horz" wrap="square" lIns="91534" tIns="45768" rIns="91534" bIns="45768" numCol="1" anchor="b" anchorCtr="0" compatLnSpc="1">
            <a:prstTxWarp prst="textNoShape">
              <a:avLst/>
            </a:prstTxWarp>
          </a:bodyPr>
          <a:lstStyle>
            <a:lvl1pPr algn="r" defTabSz="915988" eaLnBrk="0" hangingPunct="0">
              <a:defRPr sz="1200"/>
            </a:lvl1pPr>
          </a:lstStyle>
          <a:p>
            <a:fld id="{6F0A703B-285C-4A51-9229-53D256FD7874}" type="slidenum">
              <a:rPr lang="zh-CN" altLang="en-US"/>
              <a:pPr/>
              <a:t>‹#›</a:t>
            </a:fld>
            <a:endParaRPr lang="en-US" altLang="zh-CN"/>
          </a:p>
        </p:txBody>
      </p:sp>
    </p:spTree>
  </p:cSld>
  <p:clrMap bg1="lt1" tx1="dk1" bg2="lt2" tx2="dk2" accent1="accent1" accent2="accent2" accent3="accent3" accent4="accent4" accent5="accent5" accent6="accent6" hlink="hlink" folHlink="folHlink"/>
  <p:notesStyle>
    <a:lvl1pPr algn="l" defTabSz="955675"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66725" algn="l" defTabSz="955675"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35038" algn="l" defTabSz="955675"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401763" algn="l" defTabSz="955675"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70075" algn="l" defTabSz="955675"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幻灯片图像占位符 1">
            <a:extLst>
              <a:ext uri="{FF2B5EF4-FFF2-40B4-BE49-F238E27FC236}">
                <a16:creationId xmlns:a16="http://schemas.microsoft.com/office/drawing/2014/main" id="{339103A8-9AD6-4FD7-ABEA-B0D281045A0B}"/>
              </a:ext>
            </a:extLst>
          </p:cNvPr>
          <p:cNvSpPr>
            <a:spLocks noGrp="1" noRot="1" noChangeAspect="1" noChangeArrowheads="1" noTextEdit="1"/>
          </p:cNvSpPr>
          <p:nvPr>
            <p:ph type="sldImg"/>
          </p:nvPr>
        </p:nvSpPr>
        <p:spPr>
          <a:ln/>
        </p:spPr>
      </p:sp>
      <p:sp>
        <p:nvSpPr>
          <p:cNvPr id="34819" name="备注占位符 2">
            <a:extLst>
              <a:ext uri="{FF2B5EF4-FFF2-40B4-BE49-F238E27FC236}">
                <a16:creationId xmlns:a16="http://schemas.microsoft.com/office/drawing/2014/main" id="{47E3CE2D-B52E-42B5-8F29-D3979A05EC87}"/>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4820" name="灯片编号占位符 3">
            <a:extLst>
              <a:ext uri="{FF2B5EF4-FFF2-40B4-BE49-F238E27FC236}">
                <a16:creationId xmlns:a16="http://schemas.microsoft.com/office/drawing/2014/main" id="{168536ED-E8D9-43B8-A119-FAD8DBD65761}"/>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5988">
              <a:defRPr sz="2400">
                <a:solidFill>
                  <a:schemeClr val="tx1"/>
                </a:solidFill>
                <a:latin typeface="Times New Roman" panose="02020603050405020304" pitchFamily="18" charset="0"/>
                <a:ea typeface="宋体" panose="02010600030101010101" pitchFamily="2" charset="-122"/>
              </a:defRPr>
            </a:lvl1pPr>
            <a:lvl2pPr marL="742950" indent="-285750" defTabSz="915988">
              <a:defRPr sz="2400">
                <a:solidFill>
                  <a:schemeClr val="tx1"/>
                </a:solidFill>
                <a:latin typeface="Times New Roman" panose="02020603050405020304" pitchFamily="18" charset="0"/>
                <a:ea typeface="宋体" panose="02010600030101010101" pitchFamily="2" charset="-122"/>
              </a:defRPr>
            </a:lvl2pPr>
            <a:lvl3pPr marL="1143000" indent="-228600" defTabSz="915988">
              <a:defRPr sz="2400">
                <a:solidFill>
                  <a:schemeClr val="tx1"/>
                </a:solidFill>
                <a:latin typeface="Times New Roman" panose="02020603050405020304" pitchFamily="18" charset="0"/>
                <a:ea typeface="宋体" panose="02010600030101010101" pitchFamily="2" charset="-122"/>
              </a:defRPr>
            </a:lvl3pPr>
            <a:lvl4pPr marL="1600200" indent="-228600" defTabSz="915988">
              <a:defRPr sz="2400">
                <a:solidFill>
                  <a:schemeClr val="tx1"/>
                </a:solidFill>
                <a:latin typeface="Times New Roman" panose="02020603050405020304" pitchFamily="18" charset="0"/>
                <a:ea typeface="宋体" panose="02010600030101010101" pitchFamily="2" charset="-122"/>
              </a:defRPr>
            </a:lvl4pPr>
            <a:lvl5pPr marL="2057400" indent="-228600" defTabSz="915988">
              <a:defRPr sz="2400">
                <a:solidFill>
                  <a:schemeClr val="tx1"/>
                </a:solidFill>
                <a:latin typeface="Times New Roman" panose="02020603050405020304" pitchFamily="18" charset="0"/>
                <a:ea typeface="宋体" panose="02010600030101010101" pitchFamily="2" charset="-122"/>
              </a:defRPr>
            </a:lvl5pPr>
            <a:lvl6pPr marL="2514600" indent="-228600" defTabSz="9159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defTabSz="9159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defTabSz="9159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defTabSz="9159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F2ADEBE5-C227-4180-BE9E-0958CA5F1FAB}" type="slidenum">
              <a:rPr lang="zh-CN" altLang="en-US" sz="1200" smtClean="0"/>
              <a:pPr/>
              <a:t>4</a:t>
            </a:fld>
            <a:endParaRPr lang="en-US" altLang="zh-CN" sz="1200"/>
          </a:p>
        </p:txBody>
      </p:sp>
    </p:spTree>
    <p:extLst>
      <p:ext uri="{BB962C8B-B14F-4D97-AF65-F5344CB8AC3E}">
        <p14:creationId xmlns:p14="http://schemas.microsoft.com/office/powerpoint/2010/main" val="30789370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F0A703B-285C-4A51-9229-53D256FD7874}" type="slidenum">
              <a:rPr lang="zh-CN" altLang="en-US" smtClean="0"/>
              <a:pPr/>
              <a:t>10</a:t>
            </a:fld>
            <a:endParaRPr lang="en-US" altLang="zh-CN"/>
          </a:p>
        </p:txBody>
      </p:sp>
    </p:spTree>
    <p:extLst>
      <p:ext uri="{BB962C8B-B14F-4D97-AF65-F5344CB8AC3E}">
        <p14:creationId xmlns:p14="http://schemas.microsoft.com/office/powerpoint/2010/main" val="31050760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7"/>
          <p:cNvSpPr>
            <a:spLocks noGrp="1" noChangeArrowheads="1"/>
          </p:cNvSpPr>
          <p:nvPr>
            <p:ph type="sldNum" sz="quarter" idx="5"/>
          </p:nvPr>
        </p:nvSpPr>
        <p:spPr>
          <a:ln w="22225">
            <a:miter lim="800000"/>
            <a:headEnd type="none" w="sm" len="sm"/>
            <a:tailEnd type="none" w="lg" len="med"/>
          </a:ln>
        </p:spPr>
        <p:txBody>
          <a:bodyPr/>
          <a:lstStyle>
            <a:lvl1pPr defTabSz="915988"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defTabSz="915988"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defTabSz="915988"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defTabSz="915988"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defTabSz="915988"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defTabSz="9159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defTabSz="9159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defTabSz="9159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defTabSz="9159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559FB32B-4320-47EB-8B54-A035FB22D2E6}" type="slidenum">
              <a:rPr lang="zh-CN" altLang="en-US" sz="1200"/>
              <a:pPr/>
              <a:t>25</a:t>
            </a:fld>
            <a:endParaRPr lang="en-US" altLang="zh-CN" sz="1200"/>
          </a:p>
        </p:txBody>
      </p:sp>
      <p:sp>
        <p:nvSpPr>
          <p:cNvPr id="130051" name="Rectangle 2"/>
          <p:cNvSpPr>
            <a:spLocks noGrp="1" noRot="1" noChangeAspect="1" noChangeArrowheads="1" noTextEdit="1"/>
          </p:cNvSpPr>
          <p:nvPr>
            <p:ph type="sldImg"/>
          </p:nvPr>
        </p:nvSpPr>
        <p:spPr>
          <a:ln/>
        </p:spPr>
      </p:sp>
      <p:sp>
        <p:nvSpPr>
          <p:cNvPr id="13005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Tree>
    <p:extLst>
      <p:ext uri="{BB962C8B-B14F-4D97-AF65-F5344CB8AC3E}">
        <p14:creationId xmlns:p14="http://schemas.microsoft.com/office/powerpoint/2010/main" val="34808524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F0A703B-285C-4A51-9229-53D256FD7874}" type="slidenum">
              <a:rPr lang="zh-CN" altLang="en-US" smtClean="0"/>
              <a:pPr/>
              <a:t>47</a:t>
            </a:fld>
            <a:endParaRPr lang="en-US" altLang="zh-CN"/>
          </a:p>
        </p:txBody>
      </p:sp>
    </p:spTree>
    <p:extLst>
      <p:ext uri="{BB962C8B-B14F-4D97-AF65-F5344CB8AC3E}">
        <p14:creationId xmlns:p14="http://schemas.microsoft.com/office/powerpoint/2010/main" val="35718292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F0A703B-285C-4A51-9229-53D256FD7874}" type="slidenum">
              <a:rPr lang="zh-CN" altLang="en-US" smtClean="0"/>
              <a:pPr/>
              <a:t>49</a:t>
            </a:fld>
            <a:endParaRPr lang="en-US" altLang="zh-CN"/>
          </a:p>
        </p:txBody>
      </p:sp>
    </p:spTree>
    <p:extLst>
      <p:ext uri="{BB962C8B-B14F-4D97-AF65-F5344CB8AC3E}">
        <p14:creationId xmlns:p14="http://schemas.microsoft.com/office/powerpoint/2010/main" val="24009700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Rectangle 2"/>
          <p:cNvSpPr>
            <a:spLocks noGrp="1" noChangeArrowheads="1"/>
          </p:cNvSpPr>
          <p:nvPr>
            <p:ph type="dt" sz="half" idx="10"/>
          </p:nvPr>
        </p:nvSpPr>
        <p:spPr>
          <a:ln/>
        </p:spPr>
        <p:txBody>
          <a:bodyPr/>
          <a:lstStyle>
            <a:lvl1pPr>
              <a:defRPr/>
            </a:lvl1pPr>
          </a:lstStyle>
          <a:p>
            <a:pPr>
              <a:defRPr/>
            </a:pPr>
            <a:endParaRPr lang="zh-CN" altLang="en-US"/>
          </a:p>
        </p:txBody>
      </p:sp>
      <p:sp>
        <p:nvSpPr>
          <p:cNvPr id="5" name="Rectangle 3"/>
          <p:cNvSpPr>
            <a:spLocks noGrp="1" noChangeArrowheads="1"/>
          </p:cNvSpPr>
          <p:nvPr>
            <p:ph type="ftr" sz="quarter" idx="11"/>
          </p:nvPr>
        </p:nvSpPr>
        <p:spPr>
          <a:ln/>
        </p:spPr>
        <p:txBody>
          <a:bodyPr/>
          <a:lstStyle>
            <a:lvl1pPr>
              <a:defRPr/>
            </a:lvl1pPr>
          </a:lstStyle>
          <a:p>
            <a:pPr>
              <a:defRPr/>
            </a:pPr>
            <a:endParaRPr lang="zh-CN" altLang="en-US"/>
          </a:p>
        </p:txBody>
      </p:sp>
      <p:sp>
        <p:nvSpPr>
          <p:cNvPr id="6" name="Rectangle 4"/>
          <p:cNvSpPr>
            <a:spLocks noGrp="1" noChangeArrowheads="1"/>
          </p:cNvSpPr>
          <p:nvPr>
            <p:ph type="sldNum" sz="quarter" idx="12"/>
          </p:nvPr>
        </p:nvSpPr>
        <p:spPr>
          <a:ln/>
        </p:spPr>
        <p:txBody>
          <a:bodyPr/>
          <a:lstStyle>
            <a:lvl1pPr>
              <a:defRPr/>
            </a:lvl1pPr>
          </a:lstStyle>
          <a:p>
            <a:pPr>
              <a:defRPr/>
            </a:pPr>
            <a:endParaRPr lang="zh-CN" altLang="en-US"/>
          </a:p>
        </p:txBody>
      </p:sp>
    </p:spTree>
    <p:extLst>
      <p:ext uri="{BB962C8B-B14F-4D97-AF65-F5344CB8AC3E}">
        <p14:creationId xmlns:p14="http://schemas.microsoft.com/office/powerpoint/2010/main" val="1134635052"/>
      </p:ext>
    </p:extLst>
  </p:cSld>
  <p:clrMapOvr>
    <a:masterClrMapping/>
  </p:clrMapOvr>
  <p:transition spd="slow"/>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2"/>
          <p:cNvSpPr>
            <a:spLocks noGrp="1" noChangeArrowheads="1"/>
          </p:cNvSpPr>
          <p:nvPr>
            <p:ph type="dt" sz="half" idx="10"/>
          </p:nvPr>
        </p:nvSpPr>
        <p:spPr>
          <a:ln/>
        </p:spPr>
        <p:txBody>
          <a:bodyPr/>
          <a:lstStyle>
            <a:lvl1pPr>
              <a:defRPr/>
            </a:lvl1pPr>
          </a:lstStyle>
          <a:p>
            <a:pPr>
              <a:defRPr/>
            </a:pPr>
            <a:endParaRPr lang="zh-CN" altLang="en-US"/>
          </a:p>
        </p:txBody>
      </p:sp>
      <p:sp>
        <p:nvSpPr>
          <p:cNvPr id="5" name="Rectangle 3"/>
          <p:cNvSpPr>
            <a:spLocks noGrp="1" noChangeArrowheads="1"/>
          </p:cNvSpPr>
          <p:nvPr>
            <p:ph type="ftr" sz="quarter" idx="11"/>
          </p:nvPr>
        </p:nvSpPr>
        <p:spPr>
          <a:ln/>
        </p:spPr>
        <p:txBody>
          <a:bodyPr/>
          <a:lstStyle>
            <a:lvl1pPr>
              <a:defRPr/>
            </a:lvl1pPr>
          </a:lstStyle>
          <a:p>
            <a:pPr>
              <a:defRPr/>
            </a:pPr>
            <a:endParaRPr lang="zh-CN" altLang="en-US"/>
          </a:p>
        </p:txBody>
      </p:sp>
      <p:sp>
        <p:nvSpPr>
          <p:cNvPr id="6" name="Rectangle 4"/>
          <p:cNvSpPr>
            <a:spLocks noGrp="1" noChangeArrowheads="1"/>
          </p:cNvSpPr>
          <p:nvPr>
            <p:ph type="sldNum" sz="quarter" idx="12"/>
          </p:nvPr>
        </p:nvSpPr>
        <p:spPr>
          <a:ln/>
        </p:spPr>
        <p:txBody>
          <a:bodyPr/>
          <a:lstStyle>
            <a:lvl1pPr>
              <a:defRPr/>
            </a:lvl1pPr>
          </a:lstStyle>
          <a:p>
            <a:pPr>
              <a:defRPr/>
            </a:pPr>
            <a:endParaRPr lang="zh-CN" altLang="en-US"/>
          </a:p>
        </p:txBody>
      </p:sp>
    </p:spTree>
    <p:extLst>
      <p:ext uri="{BB962C8B-B14F-4D97-AF65-F5344CB8AC3E}">
        <p14:creationId xmlns:p14="http://schemas.microsoft.com/office/powerpoint/2010/main" val="1106864693"/>
      </p:ext>
    </p:extLst>
  </p:cSld>
  <p:clrMapOvr>
    <a:masterClrMapping/>
  </p:clrMapOvr>
  <p:transition spd="slow"/>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72250" y="457200"/>
            <a:ext cx="1885950" cy="571500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914400" y="457200"/>
            <a:ext cx="5505450" cy="571500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2"/>
          <p:cNvSpPr>
            <a:spLocks noGrp="1" noChangeArrowheads="1"/>
          </p:cNvSpPr>
          <p:nvPr>
            <p:ph type="dt" sz="half" idx="10"/>
          </p:nvPr>
        </p:nvSpPr>
        <p:spPr>
          <a:ln/>
        </p:spPr>
        <p:txBody>
          <a:bodyPr/>
          <a:lstStyle>
            <a:lvl1pPr>
              <a:defRPr/>
            </a:lvl1pPr>
          </a:lstStyle>
          <a:p>
            <a:pPr>
              <a:defRPr/>
            </a:pPr>
            <a:endParaRPr lang="zh-CN" altLang="en-US"/>
          </a:p>
        </p:txBody>
      </p:sp>
      <p:sp>
        <p:nvSpPr>
          <p:cNvPr id="5" name="Rectangle 3"/>
          <p:cNvSpPr>
            <a:spLocks noGrp="1" noChangeArrowheads="1"/>
          </p:cNvSpPr>
          <p:nvPr>
            <p:ph type="ftr" sz="quarter" idx="11"/>
          </p:nvPr>
        </p:nvSpPr>
        <p:spPr>
          <a:ln/>
        </p:spPr>
        <p:txBody>
          <a:bodyPr/>
          <a:lstStyle>
            <a:lvl1pPr>
              <a:defRPr/>
            </a:lvl1pPr>
          </a:lstStyle>
          <a:p>
            <a:pPr>
              <a:defRPr/>
            </a:pPr>
            <a:endParaRPr lang="zh-CN" altLang="en-US"/>
          </a:p>
        </p:txBody>
      </p:sp>
      <p:sp>
        <p:nvSpPr>
          <p:cNvPr id="6" name="Rectangle 4"/>
          <p:cNvSpPr>
            <a:spLocks noGrp="1" noChangeArrowheads="1"/>
          </p:cNvSpPr>
          <p:nvPr>
            <p:ph type="sldNum" sz="quarter" idx="12"/>
          </p:nvPr>
        </p:nvSpPr>
        <p:spPr>
          <a:ln/>
        </p:spPr>
        <p:txBody>
          <a:bodyPr/>
          <a:lstStyle>
            <a:lvl1pPr>
              <a:defRPr/>
            </a:lvl1pPr>
          </a:lstStyle>
          <a:p>
            <a:pPr>
              <a:defRPr/>
            </a:pPr>
            <a:endParaRPr lang="zh-CN" altLang="en-US"/>
          </a:p>
        </p:txBody>
      </p:sp>
    </p:spTree>
    <p:extLst>
      <p:ext uri="{BB962C8B-B14F-4D97-AF65-F5344CB8AC3E}">
        <p14:creationId xmlns:p14="http://schemas.microsoft.com/office/powerpoint/2010/main" val="2550109032"/>
      </p:ext>
    </p:extLst>
  </p:cSld>
  <p:clrMapOvr>
    <a:masterClrMapping/>
  </p:clrMapOvr>
  <p:transition spd="slow"/>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4" name="矩形 98"/>
          <p:cNvSpPr>
            <a:spLocks noChangeArrowheads="1"/>
          </p:cNvSpPr>
          <p:nvPr userDrawn="1"/>
        </p:nvSpPr>
        <p:spPr bwMode="auto">
          <a:xfrm>
            <a:off x="8885238" y="6426200"/>
            <a:ext cx="144462" cy="431800"/>
          </a:xfrm>
          <a:prstGeom prst="rect">
            <a:avLst/>
          </a:prstGeom>
          <a:solidFill>
            <a:srgbClr val="8ABC1D"/>
          </a:solidFill>
          <a:ln>
            <a:noFill/>
          </a:ln>
        </p:spPr>
        <p:txBody>
          <a:bodyPr anchor="ctr"/>
          <a:lstStyle>
            <a:lvl1pPr>
              <a:defRPr sz="1300">
                <a:solidFill>
                  <a:schemeClr val="tx1"/>
                </a:solidFill>
                <a:latin typeface="Arial" charset="0"/>
                <a:ea typeface="宋体" charset="-122"/>
              </a:defRPr>
            </a:lvl1pPr>
            <a:lvl2pPr marL="742950" indent="-285750">
              <a:defRPr sz="1300">
                <a:solidFill>
                  <a:schemeClr val="tx1"/>
                </a:solidFill>
                <a:latin typeface="Arial" charset="0"/>
                <a:ea typeface="宋体" charset="-122"/>
              </a:defRPr>
            </a:lvl2pPr>
            <a:lvl3pPr marL="1143000" indent="-228600">
              <a:defRPr sz="1300">
                <a:solidFill>
                  <a:schemeClr val="tx1"/>
                </a:solidFill>
                <a:latin typeface="Arial" charset="0"/>
                <a:ea typeface="宋体" charset="-122"/>
              </a:defRPr>
            </a:lvl3pPr>
            <a:lvl4pPr marL="1600200" indent="-228600">
              <a:defRPr sz="1300">
                <a:solidFill>
                  <a:schemeClr val="tx1"/>
                </a:solidFill>
                <a:latin typeface="Arial" charset="0"/>
                <a:ea typeface="宋体" charset="-122"/>
              </a:defRPr>
            </a:lvl4pPr>
            <a:lvl5pPr marL="2057400" indent="-228600">
              <a:defRPr sz="1300">
                <a:solidFill>
                  <a:schemeClr val="tx1"/>
                </a:solidFill>
                <a:latin typeface="Arial" charset="0"/>
                <a:ea typeface="宋体" charset="-122"/>
              </a:defRPr>
            </a:lvl5pPr>
            <a:lvl6pPr marL="2514600" indent="-228600" defTabSz="685800" eaLnBrk="0" fontAlgn="base" hangingPunct="0">
              <a:spcBef>
                <a:spcPct val="0"/>
              </a:spcBef>
              <a:spcAft>
                <a:spcPct val="0"/>
              </a:spcAft>
              <a:defRPr sz="1300">
                <a:solidFill>
                  <a:schemeClr val="tx1"/>
                </a:solidFill>
                <a:latin typeface="Arial" charset="0"/>
                <a:ea typeface="宋体" charset="-122"/>
              </a:defRPr>
            </a:lvl6pPr>
            <a:lvl7pPr marL="2971800" indent="-228600" defTabSz="685800" eaLnBrk="0" fontAlgn="base" hangingPunct="0">
              <a:spcBef>
                <a:spcPct val="0"/>
              </a:spcBef>
              <a:spcAft>
                <a:spcPct val="0"/>
              </a:spcAft>
              <a:defRPr sz="1300">
                <a:solidFill>
                  <a:schemeClr val="tx1"/>
                </a:solidFill>
                <a:latin typeface="Arial" charset="0"/>
                <a:ea typeface="宋体" charset="-122"/>
              </a:defRPr>
            </a:lvl7pPr>
            <a:lvl8pPr marL="3429000" indent="-228600" defTabSz="685800" eaLnBrk="0" fontAlgn="base" hangingPunct="0">
              <a:spcBef>
                <a:spcPct val="0"/>
              </a:spcBef>
              <a:spcAft>
                <a:spcPct val="0"/>
              </a:spcAft>
              <a:defRPr sz="1300">
                <a:solidFill>
                  <a:schemeClr val="tx1"/>
                </a:solidFill>
                <a:latin typeface="Arial" charset="0"/>
                <a:ea typeface="宋体" charset="-122"/>
              </a:defRPr>
            </a:lvl8pPr>
            <a:lvl9pPr marL="3886200" indent="-228600" defTabSz="685800" eaLnBrk="0" fontAlgn="base" hangingPunct="0">
              <a:spcBef>
                <a:spcPct val="0"/>
              </a:spcBef>
              <a:spcAft>
                <a:spcPct val="0"/>
              </a:spcAft>
              <a:defRPr sz="1300">
                <a:solidFill>
                  <a:schemeClr val="tx1"/>
                </a:solidFill>
                <a:latin typeface="Arial" charset="0"/>
                <a:ea typeface="宋体" charset="-122"/>
              </a:defRPr>
            </a:lvl9pPr>
          </a:lstStyle>
          <a:p>
            <a:pPr algn="ctr">
              <a:buFont typeface="Arial" charset="0"/>
              <a:buNone/>
              <a:defRPr/>
            </a:pPr>
            <a:endParaRPr lang="zh-CN" altLang="zh-CN">
              <a:solidFill>
                <a:srgbClr val="FFFFFF"/>
              </a:solidFill>
            </a:endParaRPr>
          </a:p>
        </p:txBody>
      </p:sp>
      <p:sp>
        <p:nvSpPr>
          <p:cNvPr id="5" name="矩形 99"/>
          <p:cNvSpPr>
            <a:spLocks noChangeArrowheads="1"/>
          </p:cNvSpPr>
          <p:nvPr userDrawn="1"/>
        </p:nvSpPr>
        <p:spPr bwMode="auto">
          <a:xfrm>
            <a:off x="9024938" y="6426200"/>
            <a:ext cx="144462" cy="431800"/>
          </a:xfrm>
          <a:prstGeom prst="rect">
            <a:avLst/>
          </a:prstGeom>
          <a:solidFill>
            <a:srgbClr val="00517A"/>
          </a:solidFill>
          <a:ln>
            <a:noFill/>
          </a:ln>
        </p:spPr>
        <p:txBody>
          <a:bodyPr anchor="ctr"/>
          <a:lstStyle>
            <a:lvl1pPr>
              <a:defRPr sz="1300">
                <a:solidFill>
                  <a:schemeClr val="tx1"/>
                </a:solidFill>
                <a:latin typeface="Arial" charset="0"/>
                <a:ea typeface="宋体" charset="-122"/>
              </a:defRPr>
            </a:lvl1pPr>
            <a:lvl2pPr marL="742950" indent="-285750">
              <a:defRPr sz="1300">
                <a:solidFill>
                  <a:schemeClr val="tx1"/>
                </a:solidFill>
                <a:latin typeface="Arial" charset="0"/>
                <a:ea typeface="宋体" charset="-122"/>
              </a:defRPr>
            </a:lvl2pPr>
            <a:lvl3pPr marL="1143000" indent="-228600">
              <a:defRPr sz="1300">
                <a:solidFill>
                  <a:schemeClr val="tx1"/>
                </a:solidFill>
                <a:latin typeface="Arial" charset="0"/>
                <a:ea typeface="宋体" charset="-122"/>
              </a:defRPr>
            </a:lvl3pPr>
            <a:lvl4pPr marL="1600200" indent="-228600">
              <a:defRPr sz="1300">
                <a:solidFill>
                  <a:schemeClr val="tx1"/>
                </a:solidFill>
                <a:latin typeface="Arial" charset="0"/>
                <a:ea typeface="宋体" charset="-122"/>
              </a:defRPr>
            </a:lvl4pPr>
            <a:lvl5pPr marL="2057400" indent="-228600">
              <a:defRPr sz="1300">
                <a:solidFill>
                  <a:schemeClr val="tx1"/>
                </a:solidFill>
                <a:latin typeface="Arial" charset="0"/>
                <a:ea typeface="宋体" charset="-122"/>
              </a:defRPr>
            </a:lvl5pPr>
            <a:lvl6pPr marL="2514600" indent="-228600" defTabSz="685800" eaLnBrk="0" fontAlgn="base" hangingPunct="0">
              <a:spcBef>
                <a:spcPct val="0"/>
              </a:spcBef>
              <a:spcAft>
                <a:spcPct val="0"/>
              </a:spcAft>
              <a:defRPr sz="1300">
                <a:solidFill>
                  <a:schemeClr val="tx1"/>
                </a:solidFill>
                <a:latin typeface="Arial" charset="0"/>
                <a:ea typeface="宋体" charset="-122"/>
              </a:defRPr>
            </a:lvl6pPr>
            <a:lvl7pPr marL="2971800" indent="-228600" defTabSz="685800" eaLnBrk="0" fontAlgn="base" hangingPunct="0">
              <a:spcBef>
                <a:spcPct val="0"/>
              </a:spcBef>
              <a:spcAft>
                <a:spcPct val="0"/>
              </a:spcAft>
              <a:defRPr sz="1300">
                <a:solidFill>
                  <a:schemeClr val="tx1"/>
                </a:solidFill>
                <a:latin typeface="Arial" charset="0"/>
                <a:ea typeface="宋体" charset="-122"/>
              </a:defRPr>
            </a:lvl7pPr>
            <a:lvl8pPr marL="3429000" indent="-228600" defTabSz="685800" eaLnBrk="0" fontAlgn="base" hangingPunct="0">
              <a:spcBef>
                <a:spcPct val="0"/>
              </a:spcBef>
              <a:spcAft>
                <a:spcPct val="0"/>
              </a:spcAft>
              <a:defRPr sz="1300">
                <a:solidFill>
                  <a:schemeClr val="tx1"/>
                </a:solidFill>
                <a:latin typeface="Arial" charset="0"/>
                <a:ea typeface="宋体" charset="-122"/>
              </a:defRPr>
            </a:lvl8pPr>
            <a:lvl9pPr marL="3886200" indent="-228600" defTabSz="685800" eaLnBrk="0" fontAlgn="base" hangingPunct="0">
              <a:spcBef>
                <a:spcPct val="0"/>
              </a:spcBef>
              <a:spcAft>
                <a:spcPct val="0"/>
              </a:spcAft>
              <a:defRPr sz="1300">
                <a:solidFill>
                  <a:schemeClr val="tx1"/>
                </a:solidFill>
                <a:latin typeface="Arial" charset="0"/>
                <a:ea typeface="宋体" charset="-122"/>
              </a:defRPr>
            </a:lvl9pPr>
          </a:lstStyle>
          <a:p>
            <a:pPr algn="ctr">
              <a:buFont typeface="Arial" charset="0"/>
              <a:buNone/>
              <a:defRPr/>
            </a:pPr>
            <a:endParaRPr lang="zh-CN" altLang="zh-CN">
              <a:solidFill>
                <a:srgbClr val="FFFFFF"/>
              </a:solidFill>
            </a:endParaRPr>
          </a:p>
        </p:txBody>
      </p:sp>
      <p:sp>
        <p:nvSpPr>
          <p:cNvPr id="2" name="标题 1"/>
          <p:cNvSpPr>
            <a:spLocks noGrp="1"/>
          </p:cNvSpPr>
          <p:nvPr>
            <p:ph type="title"/>
          </p:nvPr>
        </p:nvSpPr>
        <p:spPr>
          <a:xfrm>
            <a:off x="971600" y="404664"/>
            <a:ext cx="7543800" cy="914400"/>
          </a:xfrm>
        </p:spPr>
        <p:txBody>
          <a:bodyPr/>
          <a:lstStyle>
            <a:lvl1pPr>
              <a:defRPr baseline="0">
                <a:ea typeface="华文仿宋" panose="02010600040101010101" pitchFamily="2" charset="-122"/>
              </a:defRPr>
            </a:lvl1pPr>
          </a:lstStyle>
          <a:p>
            <a:r>
              <a:rPr lang="zh-CN" altLang="en-US" dirty="0"/>
              <a:t>单击此处编辑母版标题样式</a:t>
            </a:r>
          </a:p>
        </p:txBody>
      </p:sp>
      <p:sp>
        <p:nvSpPr>
          <p:cNvPr id="3" name="内容占位符 2"/>
          <p:cNvSpPr>
            <a:spLocks noGrp="1"/>
          </p:cNvSpPr>
          <p:nvPr>
            <p:ph idx="1"/>
          </p:nvPr>
        </p:nvSpPr>
        <p:spPr/>
        <p:txBody>
          <a:bodyPr/>
          <a:lstStyle>
            <a:lvl1pPr>
              <a:defRPr baseline="0">
                <a:ea typeface="华文仿宋" panose="02010600040101010101" pitchFamily="2" charset="-122"/>
              </a:defRPr>
            </a:lvl1pPr>
            <a:lvl2pPr>
              <a:defRPr baseline="0">
                <a:ea typeface="华文仿宋" panose="02010600040101010101" pitchFamily="2" charset="-122"/>
              </a:defRPr>
            </a:lvl2pPr>
            <a:lvl3pPr>
              <a:defRPr baseline="0">
                <a:ea typeface="华文仿宋" panose="02010600040101010101" pitchFamily="2" charset="-122"/>
              </a:defRPr>
            </a:lvl3pPr>
            <a:lvl4pPr>
              <a:defRPr baseline="0">
                <a:ea typeface="华文仿宋" panose="02010600040101010101" pitchFamily="2" charset="-122"/>
              </a:defRPr>
            </a:lvl4pPr>
            <a:lvl5pPr>
              <a:defRPr baseline="0">
                <a:ea typeface="华文仿宋" panose="02010600040101010101" pitchFamily="2"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6" name="Rectangle 2"/>
          <p:cNvSpPr>
            <a:spLocks noGrp="1" noChangeArrowheads="1"/>
          </p:cNvSpPr>
          <p:nvPr>
            <p:ph type="dt" sz="half" idx="10"/>
          </p:nvPr>
        </p:nvSpPr>
        <p:spPr/>
        <p:txBody>
          <a:bodyPr/>
          <a:lstStyle>
            <a:lvl1pPr>
              <a:defRPr/>
            </a:lvl1pPr>
          </a:lstStyle>
          <a:p>
            <a:pPr>
              <a:defRPr/>
            </a:pPr>
            <a:endParaRPr lang="zh-CN" altLang="en-US"/>
          </a:p>
        </p:txBody>
      </p:sp>
      <p:sp>
        <p:nvSpPr>
          <p:cNvPr id="7" name="Rectangle 3"/>
          <p:cNvSpPr>
            <a:spLocks noGrp="1" noChangeArrowheads="1"/>
          </p:cNvSpPr>
          <p:nvPr>
            <p:ph type="ftr" sz="quarter" idx="11"/>
          </p:nvPr>
        </p:nvSpPr>
        <p:spPr/>
        <p:txBody>
          <a:bodyPr/>
          <a:lstStyle>
            <a:lvl1pPr>
              <a:defRPr/>
            </a:lvl1pPr>
          </a:lstStyle>
          <a:p>
            <a:pPr>
              <a:defRPr/>
            </a:pPr>
            <a:endParaRPr lang="zh-CN" altLang="en-US"/>
          </a:p>
        </p:txBody>
      </p:sp>
      <p:sp>
        <p:nvSpPr>
          <p:cNvPr id="8" name="Rectangle 4"/>
          <p:cNvSpPr>
            <a:spLocks noGrp="1" noChangeArrowheads="1"/>
          </p:cNvSpPr>
          <p:nvPr>
            <p:ph type="sldNum" sz="quarter" idx="12"/>
          </p:nvPr>
        </p:nvSpPr>
        <p:spPr/>
        <p:txBody>
          <a:bodyPr/>
          <a:lstStyle>
            <a:lvl1pPr>
              <a:defRPr/>
            </a:lvl1pPr>
          </a:lstStyle>
          <a:p>
            <a:pPr>
              <a:defRPr/>
            </a:pPr>
            <a:endParaRPr lang="zh-CN" altLang="en-US"/>
          </a:p>
        </p:txBody>
      </p:sp>
    </p:spTree>
    <p:extLst>
      <p:ext uri="{BB962C8B-B14F-4D97-AF65-F5344CB8AC3E}">
        <p14:creationId xmlns:p14="http://schemas.microsoft.com/office/powerpoint/2010/main" val="4612264"/>
      </p:ext>
    </p:extLst>
  </p:cSld>
  <p:clrMapOvr>
    <a:masterClrMapping/>
  </p:clrMapOvr>
  <p:transition spd="slow"/>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2"/>
          <p:cNvSpPr>
            <a:spLocks noGrp="1" noChangeArrowheads="1"/>
          </p:cNvSpPr>
          <p:nvPr>
            <p:ph type="dt" sz="half" idx="10"/>
          </p:nvPr>
        </p:nvSpPr>
        <p:spPr>
          <a:ln/>
        </p:spPr>
        <p:txBody>
          <a:bodyPr/>
          <a:lstStyle>
            <a:lvl1pPr>
              <a:defRPr/>
            </a:lvl1pPr>
          </a:lstStyle>
          <a:p>
            <a:pPr>
              <a:defRPr/>
            </a:pPr>
            <a:endParaRPr lang="zh-CN" altLang="en-US"/>
          </a:p>
        </p:txBody>
      </p:sp>
      <p:sp>
        <p:nvSpPr>
          <p:cNvPr id="5" name="Rectangle 3"/>
          <p:cNvSpPr>
            <a:spLocks noGrp="1" noChangeArrowheads="1"/>
          </p:cNvSpPr>
          <p:nvPr>
            <p:ph type="ftr" sz="quarter" idx="11"/>
          </p:nvPr>
        </p:nvSpPr>
        <p:spPr>
          <a:ln/>
        </p:spPr>
        <p:txBody>
          <a:bodyPr/>
          <a:lstStyle>
            <a:lvl1pPr>
              <a:defRPr/>
            </a:lvl1pPr>
          </a:lstStyle>
          <a:p>
            <a:pPr>
              <a:defRPr/>
            </a:pPr>
            <a:endParaRPr lang="zh-CN" altLang="en-US"/>
          </a:p>
        </p:txBody>
      </p:sp>
      <p:sp>
        <p:nvSpPr>
          <p:cNvPr id="6" name="Rectangle 4"/>
          <p:cNvSpPr>
            <a:spLocks noGrp="1" noChangeArrowheads="1"/>
          </p:cNvSpPr>
          <p:nvPr>
            <p:ph type="sldNum" sz="quarter" idx="12"/>
          </p:nvPr>
        </p:nvSpPr>
        <p:spPr>
          <a:ln/>
        </p:spPr>
        <p:txBody>
          <a:bodyPr/>
          <a:lstStyle>
            <a:lvl1pPr>
              <a:defRPr/>
            </a:lvl1pPr>
          </a:lstStyle>
          <a:p>
            <a:pPr>
              <a:defRPr/>
            </a:pPr>
            <a:endParaRPr lang="zh-CN" altLang="en-US"/>
          </a:p>
        </p:txBody>
      </p:sp>
    </p:spTree>
    <p:extLst>
      <p:ext uri="{BB962C8B-B14F-4D97-AF65-F5344CB8AC3E}">
        <p14:creationId xmlns:p14="http://schemas.microsoft.com/office/powerpoint/2010/main" val="1365878424"/>
      </p:ext>
    </p:extLst>
  </p:cSld>
  <p:clrMapOvr>
    <a:masterClrMapping/>
  </p:clrMapOvr>
  <p:transition spd="slow"/>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914400" y="1676400"/>
            <a:ext cx="3695700" cy="4495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762500" y="1676400"/>
            <a:ext cx="3695700" cy="4495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2"/>
          <p:cNvSpPr>
            <a:spLocks noGrp="1" noChangeArrowheads="1"/>
          </p:cNvSpPr>
          <p:nvPr>
            <p:ph type="dt" sz="half" idx="10"/>
          </p:nvPr>
        </p:nvSpPr>
        <p:spPr>
          <a:ln/>
        </p:spPr>
        <p:txBody>
          <a:bodyPr/>
          <a:lstStyle>
            <a:lvl1pPr>
              <a:defRPr/>
            </a:lvl1pPr>
          </a:lstStyle>
          <a:p>
            <a:pPr>
              <a:defRPr/>
            </a:pPr>
            <a:endParaRPr lang="zh-CN" altLang="en-US"/>
          </a:p>
        </p:txBody>
      </p:sp>
      <p:sp>
        <p:nvSpPr>
          <p:cNvPr id="6" name="Rectangle 3"/>
          <p:cNvSpPr>
            <a:spLocks noGrp="1" noChangeArrowheads="1"/>
          </p:cNvSpPr>
          <p:nvPr>
            <p:ph type="ftr" sz="quarter" idx="11"/>
          </p:nvPr>
        </p:nvSpPr>
        <p:spPr>
          <a:ln/>
        </p:spPr>
        <p:txBody>
          <a:bodyPr/>
          <a:lstStyle>
            <a:lvl1pPr>
              <a:defRPr/>
            </a:lvl1pPr>
          </a:lstStyle>
          <a:p>
            <a:pPr>
              <a:defRPr/>
            </a:pPr>
            <a:endParaRPr lang="zh-CN" altLang="en-US"/>
          </a:p>
        </p:txBody>
      </p:sp>
      <p:sp>
        <p:nvSpPr>
          <p:cNvPr id="7" name="Rectangle 4"/>
          <p:cNvSpPr>
            <a:spLocks noGrp="1" noChangeArrowheads="1"/>
          </p:cNvSpPr>
          <p:nvPr>
            <p:ph type="sldNum" sz="quarter" idx="12"/>
          </p:nvPr>
        </p:nvSpPr>
        <p:spPr>
          <a:ln/>
        </p:spPr>
        <p:txBody>
          <a:bodyPr/>
          <a:lstStyle>
            <a:lvl1pPr>
              <a:defRPr/>
            </a:lvl1pPr>
          </a:lstStyle>
          <a:p>
            <a:pPr>
              <a:defRPr/>
            </a:pPr>
            <a:endParaRPr lang="zh-CN" altLang="en-US"/>
          </a:p>
        </p:txBody>
      </p:sp>
    </p:spTree>
    <p:extLst>
      <p:ext uri="{BB962C8B-B14F-4D97-AF65-F5344CB8AC3E}">
        <p14:creationId xmlns:p14="http://schemas.microsoft.com/office/powerpoint/2010/main" val="721858397"/>
      </p:ext>
    </p:extLst>
  </p:cSld>
  <p:clrMapOvr>
    <a:masterClrMapping/>
  </p:clrMapOvr>
  <p:transition spd="slow"/>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2"/>
          <p:cNvSpPr>
            <a:spLocks noGrp="1" noChangeArrowheads="1"/>
          </p:cNvSpPr>
          <p:nvPr>
            <p:ph type="dt" sz="half" idx="10"/>
          </p:nvPr>
        </p:nvSpPr>
        <p:spPr>
          <a:ln/>
        </p:spPr>
        <p:txBody>
          <a:bodyPr/>
          <a:lstStyle>
            <a:lvl1pPr>
              <a:defRPr/>
            </a:lvl1pPr>
          </a:lstStyle>
          <a:p>
            <a:pPr>
              <a:defRPr/>
            </a:pPr>
            <a:endParaRPr lang="zh-CN" altLang="en-US"/>
          </a:p>
        </p:txBody>
      </p:sp>
      <p:sp>
        <p:nvSpPr>
          <p:cNvPr id="8" name="Rectangle 3"/>
          <p:cNvSpPr>
            <a:spLocks noGrp="1" noChangeArrowheads="1"/>
          </p:cNvSpPr>
          <p:nvPr>
            <p:ph type="ftr" sz="quarter" idx="11"/>
          </p:nvPr>
        </p:nvSpPr>
        <p:spPr>
          <a:ln/>
        </p:spPr>
        <p:txBody>
          <a:bodyPr/>
          <a:lstStyle>
            <a:lvl1pPr>
              <a:defRPr/>
            </a:lvl1pPr>
          </a:lstStyle>
          <a:p>
            <a:pPr>
              <a:defRPr/>
            </a:pPr>
            <a:endParaRPr lang="zh-CN" altLang="en-US"/>
          </a:p>
        </p:txBody>
      </p:sp>
      <p:sp>
        <p:nvSpPr>
          <p:cNvPr id="9" name="Rectangle 4"/>
          <p:cNvSpPr>
            <a:spLocks noGrp="1" noChangeArrowheads="1"/>
          </p:cNvSpPr>
          <p:nvPr>
            <p:ph type="sldNum" sz="quarter" idx="12"/>
          </p:nvPr>
        </p:nvSpPr>
        <p:spPr>
          <a:ln/>
        </p:spPr>
        <p:txBody>
          <a:bodyPr/>
          <a:lstStyle>
            <a:lvl1pPr>
              <a:defRPr/>
            </a:lvl1pPr>
          </a:lstStyle>
          <a:p>
            <a:pPr>
              <a:defRPr/>
            </a:pPr>
            <a:endParaRPr lang="zh-CN" altLang="en-US"/>
          </a:p>
        </p:txBody>
      </p:sp>
    </p:spTree>
    <p:extLst>
      <p:ext uri="{BB962C8B-B14F-4D97-AF65-F5344CB8AC3E}">
        <p14:creationId xmlns:p14="http://schemas.microsoft.com/office/powerpoint/2010/main" val="4283810458"/>
      </p:ext>
    </p:extLst>
  </p:cSld>
  <p:clrMapOvr>
    <a:masterClrMapping/>
  </p:clrMapOvr>
  <p:transition spd="slow"/>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2"/>
          <p:cNvSpPr>
            <a:spLocks noGrp="1" noChangeArrowheads="1"/>
          </p:cNvSpPr>
          <p:nvPr>
            <p:ph type="dt" sz="half" idx="10"/>
          </p:nvPr>
        </p:nvSpPr>
        <p:spPr>
          <a:ln/>
        </p:spPr>
        <p:txBody>
          <a:bodyPr/>
          <a:lstStyle>
            <a:lvl1pPr>
              <a:defRPr/>
            </a:lvl1pPr>
          </a:lstStyle>
          <a:p>
            <a:pPr>
              <a:defRPr/>
            </a:pPr>
            <a:endParaRPr lang="zh-CN" altLang="en-US"/>
          </a:p>
        </p:txBody>
      </p:sp>
      <p:sp>
        <p:nvSpPr>
          <p:cNvPr id="4" name="Rectangle 3"/>
          <p:cNvSpPr>
            <a:spLocks noGrp="1" noChangeArrowheads="1"/>
          </p:cNvSpPr>
          <p:nvPr>
            <p:ph type="ftr" sz="quarter" idx="11"/>
          </p:nvPr>
        </p:nvSpPr>
        <p:spPr>
          <a:ln/>
        </p:spPr>
        <p:txBody>
          <a:bodyPr/>
          <a:lstStyle>
            <a:lvl1pPr>
              <a:defRPr/>
            </a:lvl1pPr>
          </a:lstStyle>
          <a:p>
            <a:pPr>
              <a:defRPr/>
            </a:pPr>
            <a:endParaRPr lang="zh-CN" altLang="en-US"/>
          </a:p>
        </p:txBody>
      </p:sp>
      <p:sp>
        <p:nvSpPr>
          <p:cNvPr id="5" name="Rectangle 4"/>
          <p:cNvSpPr>
            <a:spLocks noGrp="1" noChangeArrowheads="1"/>
          </p:cNvSpPr>
          <p:nvPr>
            <p:ph type="sldNum" sz="quarter" idx="12"/>
          </p:nvPr>
        </p:nvSpPr>
        <p:spPr>
          <a:ln/>
        </p:spPr>
        <p:txBody>
          <a:bodyPr/>
          <a:lstStyle>
            <a:lvl1pPr>
              <a:defRPr/>
            </a:lvl1pPr>
          </a:lstStyle>
          <a:p>
            <a:pPr>
              <a:defRPr/>
            </a:pPr>
            <a:endParaRPr lang="zh-CN" altLang="en-US"/>
          </a:p>
        </p:txBody>
      </p:sp>
    </p:spTree>
    <p:extLst>
      <p:ext uri="{BB962C8B-B14F-4D97-AF65-F5344CB8AC3E}">
        <p14:creationId xmlns:p14="http://schemas.microsoft.com/office/powerpoint/2010/main" val="4247201048"/>
      </p:ext>
    </p:extLst>
  </p:cSld>
  <p:clrMapOvr>
    <a:masterClrMapping/>
  </p:clrMapOvr>
  <p:transition spd="slow"/>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2"/>
          <p:cNvSpPr>
            <a:spLocks noGrp="1" noChangeArrowheads="1"/>
          </p:cNvSpPr>
          <p:nvPr>
            <p:ph type="dt" sz="half" idx="10"/>
          </p:nvPr>
        </p:nvSpPr>
        <p:spPr>
          <a:ln/>
        </p:spPr>
        <p:txBody>
          <a:bodyPr/>
          <a:lstStyle>
            <a:lvl1pPr>
              <a:defRPr/>
            </a:lvl1pPr>
          </a:lstStyle>
          <a:p>
            <a:pPr>
              <a:defRPr/>
            </a:pPr>
            <a:endParaRPr lang="zh-CN" altLang="en-US"/>
          </a:p>
        </p:txBody>
      </p:sp>
      <p:sp>
        <p:nvSpPr>
          <p:cNvPr id="3" name="Rectangle 3"/>
          <p:cNvSpPr>
            <a:spLocks noGrp="1" noChangeArrowheads="1"/>
          </p:cNvSpPr>
          <p:nvPr>
            <p:ph type="ftr" sz="quarter" idx="11"/>
          </p:nvPr>
        </p:nvSpPr>
        <p:spPr>
          <a:ln/>
        </p:spPr>
        <p:txBody>
          <a:bodyPr/>
          <a:lstStyle>
            <a:lvl1pPr>
              <a:defRPr/>
            </a:lvl1pPr>
          </a:lstStyle>
          <a:p>
            <a:pPr>
              <a:defRPr/>
            </a:pPr>
            <a:endParaRPr lang="zh-CN" altLang="en-US"/>
          </a:p>
        </p:txBody>
      </p:sp>
      <p:sp>
        <p:nvSpPr>
          <p:cNvPr id="4" name="Rectangle 4"/>
          <p:cNvSpPr>
            <a:spLocks noGrp="1" noChangeArrowheads="1"/>
          </p:cNvSpPr>
          <p:nvPr>
            <p:ph type="sldNum" sz="quarter" idx="12"/>
          </p:nvPr>
        </p:nvSpPr>
        <p:spPr>
          <a:ln/>
        </p:spPr>
        <p:txBody>
          <a:bodyPr/>
          <a:lstStyle>
            <a:lvl1pPr>
              <a:defRPr/>
            </a:lvl1pPr>
          </a:lstStyle>
          <a:p>
            <a:pPr>
              <a:defRPr/>
            </a:pPr>
            <a:endParaRPr lang="zh-CN" altLang="en-US"/>
          </a:p>
        </p:txBody>
      </p:sp>
    </p:spTree>
    <p:extLst>
      <p:ext uri="{BB962C8B-B14F-4D97-AF65-F5344CB8AC3E}">
        <p14:creationId xmlns:p14="http://schemas.microsoft.com/office/powerpoint/2010/main" val="2441052215"/>
      </p:ext>
    </p:extLst>
  </p:cSld>
  <p:clrMapOvr>
    <a:masterClrMapping/>
  </p:clrMapOvr>
  <p:transition spd="slow"/>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2"/>
          <p:cNvSpPr>
            <a:spLocks noGrp="1" noChangeArrowheads="1"/>
          </p:cNvSpPr>
          <p:nvPr>
            <p:ph type="dt" sz="half" idx="10"/>
          </p:nvPr>
        </p:nvSpPr>
        <p:spPr>
          <a:ln/>
        </p:spPr>
        <p:txBody>
          <a:bodyPr/>
          <a:lstStyle>
            <a:lvl1pPr>
              <a:defRPr/>
            </a:lvl1pPr>
          </a:lstStyle>
          <a:p>
            <a:pPr>
              <a:defRPr/>
            </a:pPr>
            <a:endParaRPr lang="zh-CN" altLang="en-US"/>
          </a:p>
        </p:txBody>
      </p:sp>
      <p:sp>
        <p:nvSpPr>
          <p:cNvPr id="6" name="Rectangle 3"/>
          <p:cNvSpPr>
            <a:spLocks noGrp="1" noChangeArrowheads="1"/>
          </p:cNvSpPr>
          <p:nvPr>
            <p:ph type="ftr" sz="quarter" idx="11"/>
          </p:nvPr>
        </p:nvSpPr>
        <p:spPr>
          <a:ln/>
        </p:spPr>
        <p:txBody>
          <a:bodyPr/>
          <a:lstStyle>
            <a:lvl1pPr>
              <a:defRPr/>
            </a:lvl1pPr>
          </a:lstStyle>
          <a:p>
            <a:pPr>
              <a:defRPr/>
            </a:pPr>
            <a:endParaRPr lang="zh-CN" altLang="en-US"/>
          </a:p>
        </p:txBody>
      </p:sp>
      <p:sp>
        <p:nvSpPr>
          <p:cNvPr id="7" name="Rectangle 4"/>
          <p:cNvSpPr>
            <a:spLocks noGrp="1" noChangeArrowheads="1"/>
          </p:cNvSpPr>
          <p:nvPr>
            <p:ph type="sldNum" sz="quarter" idx="12"/>
          </p:nvPr>
        </p:nvSpPr>
        <p:spPr>
          <a:ln/>
        </p:spPr>
        <p:txBody>
          <a:bodyPr/>
          <a:lstStyle>
            <a:lvl1pPr>
              <a:defRPr/>
            </a:lvl1pPr>
          </a:lstStyle>
          <a:p>
            <a:pPr>
              <a:defRPr/>
            </a:pPr>
            <a:endParaRPr lang="zh-CN" altLang="en-US"/>
          </a:p>
        </p:txBody>
      </p:sp>
    </p:spTree>
    <p:extLst>
      <p:ext uri="{BB962C8B-B14F-4D97-AF65-F5344CB8AC3E}">
        <p14:creationId xmlns:p14="http://schemas.microsoft.com/office/powerpoint/2010/main" val="76139035"/>
      </p:ext>
    </p:extLst>
  </p:cSld>
  <p:clrMapOvr>
    <a:masterClrMapping/>
  </p:clrMapOvr>
  <p:transition spd="slow"/>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2"/>
          <p:cNvSpPr>
            <a:spLocks noGrp="1" noChangeArrowheads="1"/>
          </p:cNvSpPr>
          <p:nvPr>
            <p:ph type="dt" sz="half" idx="10"/>
          </p:nvPr>
        </p:nvSpPr>
        <p:spPr>
          <a:ln/>
        </p:spPr>
        <p:txBody>
          <a:bodyPr/>
          <a:lstStyle>
            <a:lvl1pPr>
              <a:defRPr/>
            </a:lvl1pPr>
          </a:lstStyle>
          <a:p>
            <a:pPr>
              <a:defRPr/>
            </a:pPr>
            <a:endParaRPr lang="zh-CN" altLang="en-US"/>
          </a:p>
        </p:txBody>
      </p:sp>
      <p:sp>
        <p:nvSpPr>
          <p:cNvPr id="6" name="Rectangle 3"/>
          <p:cNvSpPr>
            <a:spLocks noGrp="1" noChangeArrowheads="1"/>
          </p:cNvSpPr>
          <p:nvPr>
            <p:ph type="ftr" sz="quarter" idx="11"/>
          </p:nvPr>
        </p:nvSpPr>
        <p:spPr>
          <a:ln/>
        </p:spPr>
        <p:txBody>
          <a:bodyPr/>
          <a:lstStyle>
            <a:lvl1pPr>
              <a:defRPr/>
            </a:lvl1pPr>
          </a:lstStyle>
          <a:p>
            <a:pPr>
              <a:defRPr/>
            </a:pPr>
            <a:endParaRPr lang="zh-CN" altLang="en-US"/>
          </a:p>
        </p:txBody>
      </p:sp>
      <p:sp>
        <p:nvSpPr>
          <p:cNvPr id="7" name="Rectangle 4"/>
          <p:cNvSpPr>
            <a:spLocks noGrp="1" noChangeArrowheads="1"/>
          </p:cNvSpPr>
          <p:nvPr>
            <p:ph type="sldNum" sz="quarter" idx="12"/>
          </p:nvPr>
        </p:nvSpPr>
        <p:spPr>
          <a:ln/>
        </p:spPr>
        <p:txBody>
          <a:bodyPr/>
          <a:lstStyle>
            <a:lvl1pPr>
              <a:defRPr/>
            </a:lvl1pPr>
          </a:lstStyle>
          <a:p>
            <a:pPr>
              <a:defRPr/>
            </a:pPr>
            <a:endParaRPr lang="zh-CN" altLang="en-US"/>
          </a:p>
        </p:txBody>
      </p:sp>
    </p:spTree>
    <p:extLst>
      <p:ext uri="{BB962C8B-B14F-4D97-AF65-F5344CB8AC3E}">
        <p14:creationId xmlns:p14="http://schemas.microsoft.com/office/powerpoint/2010/main" val="3754372757"/>
      </p:ext>
    </p:extLst>
  </p:cSld>
  <p:clrMapOvr>
    <a:masterClrMapping/>
  </p:clrMapOvr>
  <p:transition spd="slow"/>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dt" sz="half" idx="2"/>
          </p:nvPr>
        </p:nvSpPr>
        <p:spPr bwMode="auto">
          <a:xfrm>
            <a:off x="914400" y="6400800"/>
            <a:ext cx="1905000" cy="457200"/>
          </a:xfrm>
          <a:prstGeom prst="rect">
            <a:avLst/>
          </a:prstGeom>
          <a:noFill/>
          <a:ln>
            <a:noFill/>
          </a:ln>
          <a:effectLst/>
        </p:spPr>
        <p:txBody>
          <a:bodyPr vert="horz" wrap="none" lIns="92075" tIns="46038" rIns="92075" bIns="46038" numCol="1" anchor="ctr" anchorCtr="0" compatLnSpc="1">
            <a:prstTxWarp prst="textNoShape">
              <a:avLst/>
            </a:prstTxWarp>
          </a:bodyPr>
          <a:lstStyle>
            <a:lvl1pPr eaLnBrk="0" hangingPunct="0">
              <a:defRPr sz="1400">
                <a:ea typeface="宋体" charset="-122"/>
              </a:defRPr>
            </a:lvl1pPr>
          </a:lstStyle>
          <a:p>
            <a:pPr>
              <a:defRPr/>
            </a:pPr>
            <a:endParaRPr lang="zh-CN" altLang="en-US"/>
          </a:p>
        </p:txBody>
      </p:sp>
      <p:sp>
        <p:nvSpPr>
          <p:cNvPr id="5123" name="Rectangle 3"/>
          <p:cNvSpPr>
            <a:spLocks noGrp="1" noChangeArrowheads="1"/>
          </p:cNvSpPr>
          <p:nvPr>
            <p:ph type="ftr" sz="quarter" idx="3"/>
          </p:nvPr>
        </p:nvSpPr>
        <p:spPr bwMode="auto">
          <a:xfrm>
            <a:off x="3124200" y="6400800"/>
            <a:ext cx="2895600" cy="457200"/>
          </a:xfrm>
          <a:prstGeom prst="rect">
            <a:avLst/>
          </a:prstGeom>
          <a:noFill/>
          <a:ln>
            <a:noFill/>
          </a:ln>
          <a:effectLst/>
        </p:spPr>
        <p:txBody>
          <a:bodyPr vert="horz" wrap="none" lIns="92075" tIns="46038" rIns="92075" bIns="46038" numCol="1" anchor="ctr" anchorCtr="0" compatLnSpc="1">
            <a:prstTxWarp prst="textNoShape">
              <a:avLst/>
            </a:prstTxWarp>
          </a:bodyPr>
          <a:lstStyle>
            <a:lvl1pPr algn="ctr" eaLnBrk="0" hangingPunct="0">
              <a:defRPr sz="1400">
                <a:ea typeface="宋体" charset="-122"/>
              </a:defRPr>
            </a:lvl1pPr>
          </a:lstStyle>
          <a:p>
            <a:pPr>
              <a:defRPr/>
            </a:pPr>
            <a:endParaRPr lang="zh-CN" altLang="en-US"/>
          </a:p>
        </p:txBody>
      </p:sp>
      <p:sp>
        <p:nvSpPr>
          <p:cNvPr id="5124" name="Rectangle 4"/>
          <p:cNvSpPr>
            <a:spLocks noGrp="1" noChangeArrowheads="1"/>
          </p:cNvSpPr>
          <p:nvPr>
            <p:ph type="sldNum" sz="quarter" idx="4"/>
          </p:nvPr>
        </p:nvSpPr>
        <p:spPr bwMode="auto">
          <a:xfrm>
            <a:off x="6553200" y="6400800"/>
            <a:ext cx="1905000" cy="457200"/>
          </a:xfrm>
          <a:prstGeom prst="rect">
            <a:avLst/>
          </a:prstGeom>
          <a:noFill/>
          <a:ln>
            <a:noFill/>
          </a:ln>
          <a:effectLst/>
        </p:spPr>
        <p:txBody>
          <a:bodyPr vert="horz" wrap="none" lIns="92075" tIns="46038" rIns="92075" bIns="46038" numCol="1" anchor="ctr" anchorCtr="0" compatLnSpc="1">
            <a:prstTxWarp prst="textNoShape">
              <a:avLst/>
            </a:prstTxWarp>
          </a:bodyPr>
          <a:lstStyle>
            <a:lvl1pPr algn="r" eaLnBrk="0" hangingPunct="0">
              <a:defRPr sz="1400">
                <a:ea typeface="宋体" charset="-122"/>
              </a:defRPr>
            </a:lvl1pPr>
          </a:lstStyle>
          <a:p>
            <a:pPr>
              <a:defRPr/>
            </a:pPr>
            <a:endParaRPr lang="zh-CN" altLang="en-US"/>
          </a:p>
        </p:txBody>
      </p:sp>
      <p:sp>
        <p:nvSpPr>
          <p:cNvPr id="1029" name="Rectangle 5"/>
          <p:cNvSpPr>
            <a:spLocks noGrp="1" noChangeArrowheads="1"/>
          </p:cNvSpPr>
          <p:nvPr>
            <p:ph type="title"/>
          </p:nvPr>
        </p:nvSpPr>
        <p:spPr bwMode="auto">
          <a:xfrm>
            <a:off x="914400" y="457200"/>
            <a:ext cx="75438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lvl="0"/>
            <a:r>
              <a:rPr lang="en-US" altLang="zh-CN"/>
              <a:t>Click to edit Master title style</a:t>
            </a:r>
          </a:p>
        </p:txBody>
      </p:sp>
      <p:sp>
        <p:nvSpPr>
          <p:cNvPr id="1030" name="Rectangle 6"/>
          <p:cNvSpPr>
            <a:spLocks noGrp="1" noChangeArrowheads="1"/>
          </p:cNvSpPr>
          <p:nvPr>
            <p:ph type="body" idx="1"/>
          </p:nvPr>
        </p:nvSpPr>
        <p:spPr bwMode="auto">
          <a:xfrm>
            <a:off x="914400" y="1676400"/>
            <a:ext cx="7543800" cy="449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1" name="Rectangle 13"/>
          <p:cNvSpPr>
            <a:spLocks noChangeArrowheads="1"/>
          </p:cNvSpPr>
          <p:nvPr/>
        </p:nvSpPr>
        <p:spPr bwMode="auto">
          <a:xfrm>
            <a:off x="288925" y="425450"/>
            <a:ext cx="8574088" cy="1173163"/>
          </a:xfrm>
          <a:prstGeom prst="rect">
            <a:avLst/>
          </a:prstGeom>
          <a:noFill/>
          <a:ln>
            <a:noFill/>
          </a:ln>
          <a:effec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0" hangingPunct="0">
              <a:defRPr/>
            </a:pPr>
            <a:endParaRPr lang="zh-CN" altLang="en-US">
              <a:ea typeface="宋体" charset="-122"/>
            </a:endParaRPr>
          </a:p>
        </p:txBody>
      </p:sp>
      <p:sp>
        <p:nvSpPr>
          <p:cNvPr id="1032" name="Rectangle 14"/>
          <p:cNvSpPr>
            <a:spLocks noChangeArrowheads="1"/>
          </p:cNvSpPr>
          <p:nvPr/>
        </p:nvSpPr>
        <p:spPr bwMode="auto">
          <a:xfrm>
            <a:off x="4191000" y="6477000"/>
            <a:ext cx="390525" cy="304800"/>
          </a:xfrm>
          <a:prstGeom prst="rect">
            <a:avLst/>
          </a:prstGeom>
          <a:noFill/>
          <a:ln>
            <a:noFill/>
          </a:ln>
          <a:effectLst/>
        </p:spPr>
        <p:txBody>
          <a:bodyPr wrap="none" lIns="92075" tIns="46038" rIns="92075" bIns="46038">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4E6F7317-5424-4D0D-BE8A-12CDE6D1C14E}" type="slidenum">
              <a:rPr lang="zh-CN" altLang="en-US" sz="1400">
                <a:solidFill>
                  <a:schemeClr val="tx2"/>
                </a:solidFill>
              </a:rPr>
              <a:pPr/>
              <a:t>‹#›</a:t>
            </a:fld>
            <a:endParaRPr lang="en-US" altLang="zh-CN" sz="1200">
              <a:solidFill>
                <a:schemeClr val="tx2"/>
              </a:solidFill>
              <a:latin typeface="Arial" panose="020B0604020202020204" pitchFamily="34" charset="0"/>
            </a:endParaRPr>
          </a:p>
        </p:txBody>
      </p:sp>
      <p:pic>
        <p:nvPicPr>
          <p:cNvPr id="1033" name="Picture 15" descr="ict1"/>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52400" y="223838"/>
            <a:ext cx="3505200" cy="538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4" name="Rectangle 17"/>
          <p:cNvSpPr>
            <a:spLocks noChangeArrowheads="1"/>
          </p:cNvSpPr>
          <p:nvPr/>
        </p:nvSpPr>
        <p:spPr bwMode="gray">
          <a:xfrm>
            <a:off x="917575" y="1339850"/>
            <a:ext cx="8226425" cy="31750"/>
          </a:xfrm>
          <a:prstGeom prst="rect">
            <a:avLst/>
          </a:prstGeom>
          <a:gradFill rotWithShape="0">
            <a:gsLst>
              <a:gs pos="0">
                <a:schemeClr val="bg2"/>
              </a:gs>
              <a:gs pos="100000">
                <a:schemeClr val="bg1"/>
              </a:gs>
            </a:gsLst>
            <a:lin ang="0" scaled="1"/>
          </a:gradFill>
          <a:ln>
            <a:noFill/>
          </a:ln>
          <a:effec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a:defRPr/>
            </a:pPr>
            <a:endParaRPr kumimoji="1" lang="zh-CN" altLang="en-US">
              <a:latin typeface="Tahoma" pitchFamily="34" charset="0"/>
              <a:ea typeface="宋体" charset="-122"/>
            </a:endParaRPr>
          </a:p>
        </p:txBody>
      </p:sp>
    </p:spTree>
  </p:cSld>
  <p:clrMap bg1="lt1" tx1="dk1" bg2="lt2" tx2="dk2" accent1="accent1" accent2="accent2" accent3="accent3" accent4="accent4" accent5="accent5" accent6="accent6" hlink="hlink" folHlink="folHlink"/>
  <p:sldLayoutIdLst>
    <p:sldLayoutId id="2147483734" r:id="rId1"/>
    <p:sldLayoutId id="214748374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p:transition spd="slow"/>
  <p:txStyles>
    <p:titleStyle>
      <a:lvl1pPr algn="ctr" rtl="0" eaLnBrk="0" fontAlgn="base" hangingPunct="0">
        <a:spcBef>
          <a:spcPct val="0"/>
        </a:spcBef>
        <a:spcAft>
          <a:spcPct val="0"/>
        </a:spcAft>
        <a:defRPr sz="3200" b="1">
          <a:solidFill>
            <a:srgbClr val="063DE8"/>
          </a:solidFill>
          <a:latin typeface="+mj-lt"/>
          <a:ea typeface="+mj-ea"/>
          <a:cs typeface="+mj-cs"/>
        </a:defRPr>
      </a:lvl1pPr>
      <a:lvl2pPr algn="ctr" rtl="0" eaLnBrk="0" fontAlgn="base" hangingPunct="0">
        <a:spcBef>
          <a:spcPct val="0"/>
        </a:spcBef>
        <a:spcAft>
          <a:spcPct val="0"/>
        </a:spcAft>
        <a:defRPr sz="3200" b="1">
          <a:solidFill>
            <a:srgbClr val="063DE8"/>
          </a:solidFill>
          <a:latin typeface="Book Antiqua" pitchFamily="18" charset="0"/>
        </a:defRPr>
      </a:lvl2pPr>
      <a:lvl3pPr algn="ctr" rtl="0" eaLnBrk="0" fontAlgn="base" hangingPunct="0">
        <a:spcBef>
          <a:spcPct val="0"/>
        </a:spcBef>
        <a:spcAft>
          <a:spcPct val="0"/>
        </a:spcAft>
        <a:defRPr sz="3200" b="1">
          <a:solidFill>
            <a:srgbClr val="063DE8"/>
          </a:solidFill>
          <a:latin typeface="Book Antiqua" pitchFamily="18" charset="0"/>
        </a:defRPr>
      </a:lvl3pPr>
      <a:lvl4pPr algn="ctr" rtl="0" eaLnBrk="0" fontAlgn="base" hangingPunct="0">
        <a:spcBef>
          <a:spcPct val="0"/>
        </a:spcBef>
        <a:spcAft>
          <a:spcPct val="0"/>
        </a:spcAft>
        <a:defRPr sz="3200" b="1">
          <a:solidFill>
            <a:srgbClr val="063DE8"/>
          </a:solidFill>
          <a:latin typeface="Book Antiqua" pitchFamily="18" charset="0"/>
        </a:defRPr>
      </a:lvl4pPr>
      <a:lvl5pPr algn="ctr" rtl="0" eaLnBrk="0" fontAlgn="base" hangingPunct="0">
        <a:spcBef>
          <a:spcPct val="0"/>
        </a:spcBef>
        <a:spcAft>
          <a:spcPct val="0"/>
        </a:spcAft>
        <a:defRPr sz="3200" b="1">
          <a:solidFill>
            <a:srgbClr val="063DE8"/>
          </a:solidFill>
          <a:latin typeface="Book Antiqua" pitchFamily="18" charset="0"/>
        </a:defRPr>
      </a:lvl5pPr>
      <a:lvl6pPr marL="457200" algn="ctr" rtl="0" eaLnBrk="0" fontAlgn="base" hangingPunct="0">
        <a:spcBef>
          <a:spcPct val="0"/>
        </a:spcBef>
        <a:spcAft>
          <a:spcPct val="0"/>
        </a:spcAft>
        <a:defRPr sz="3200" b="1">
          <a:solidFill>
            <a:srgbClr val="063DE8"/>
          </a:solidFill>
          <a:latin typeface="Book Antiqua" pitchFamily="18" charset="0"/>
        </a:defRPr>
      </a:lvl6pPr>
      <a:lvl7pPr marL="914400" algn="ctr" rtl="0" eaLnBrk="0" fontAlgn="base" hangingPunct="0">
        <a:spcBef>
          <a:spcPct val="0"/>
        </a:spcBef>
        <a:spcAft>
          <a:spcPct val="0"/>
        </a:spcAft>
        <a:defRPr sz="3200" b="1">
          <a:solidFill>
            <a:srgbClr val="063DE8"/>
          </a:solidFill>
          <a:latin typeface="Book Antiqua" pitchFamily="18" charset="0"/>
        </a:defRPr>
      </a:lvl7pPr>
      <a:lvl8pPr marL="1371600" algn="ctr" rtl="0" eaLnBrk="0" fontAlgn="base" hangingPunct="0">
        <a:spcBef>
          <a:spcPct val="0"/>
        </a:spcBef>
        <a:spcAft>
          <a:spcPct val="0"/>
        </a:spcAft>
        <a:defRPr sz="3200" b="1">
          <a:solidFill>
            <a:srgbClr val="063DE8"/>
          </a:solidFill>
          <a:latin typeface="Book Antiqua" pitchFamily="18" charset="0"/>
        </a:defRPr>
      </a:lvl8pPr>
      <a:lvl9pPr marL="1828800" algn="ctr" rtl="0" eaLnBrk="0" fontAlgn="base" hangingPunct="0">
        <a:spcBef>
          <a:spcPct val="0"/>
        </a:spcBef>
        <a:spcAft>
          <a:spcPct val="0"/>
        </a:spcAft>
        <a:defRPr sz="3200" b="1">
          <a:solidFill>
            <a:srgbClr val="063DE8"/>
          </a:solidFill>
          <a:latin typeface="Book Antiqua" pitchFamily="18" charset="0"/>
        </a:defRPr>
      </a:lvl9pPr>
    </p:titleStyle>
    <p:bodyStyle>
      <a:lvl1pPr marL="342900" indent="-342900" algn="l" rtl="0" eaLnBrk="0" fontAlgn="base" hangingPunct="0">
        <a:spcBef>
          <a:spcPct val="20000"/>
        </a:spcBef>
        <a:spcAft>
          <a:spcPct val="0"/>
        </a:spcAft>
        <a:buClr>
          <a:srgbClr val="063DE8"/>
        </a:buClr>
        <a:buSzPct val="125000"/>
        <a:buChar char="•"/>
        <a:defRPr sz="2600">
          <a:solidFill>
            <a:schemeClr val="tx1"/>
          </a:solidFill>
          <a:latin typeface="+mn-lt"/>
          <a:ea typeface="+mn-ea"/>
          <a:cs typeface="+mn-cs"/>
        </a:defRPr>
      </a:lvl1pPr>
      <a:lvl2pPr marL="742950" indent="-285750" algn="l" rtl="0" eaLnBrk="0" fontAlgn="base" hangingPunct="0">
        <a:spcBef>
          <a:spcPct val="20000"/>
        </a:spcBef>
        <a:spcAft>
          <a:spcPct val="0"/>
        </a:spcAft>
        <a:buClr>
          <a:srgbClr val="063DE8"/>
        </a:buClr>
        <a:buSzPct val="70000"/>
        <a:buFont typeface="Monotype Sorts"/>
        <a:buChar char="ä"/>
        <a:defRPr sz="2400">
          <a:solidFill>
            <a:schemeClr val="tx1"/>
          </a:solidFill>
          <a:latin typeface="+mn-lt"/>
        </a:defRPr>
      </a:lvl2pPr>
      <a:lvl3pPr marL="1143000" indent="-228600" algn="l" rtl="0" eaLnBrk="0" fontAlgn="base" hangingPunct="0">
        <a:spcBef>
          <a:spcPct val="20000"/>
        </a:spcBef>
        <a:spcAft>
          <a:spcPct val="0"/>
        </a:spcAft>
        <a:buClr>
          <a:srgbClr val="063DE8"/>
        </a:buClr>
        <a:buSzPct val="125000"/>
        <a:buFont typeface="Wingdings" panose="05000000000000000000" pitchFamily="2" charset="2"/>
        <a:buChar char="§"/>
        <a:defRPr sz="2200">
          <a:solidFill>
            <a:schemeClr val="tx1"/>
          </a:solidFill>
          <a:latin typeface="+mn-lt"/>
        </a:defRPr>
      </a:lvl3pPr>
      <a:lvl4pPr marL="1600200" indent="-228600" algn="l" rtl="0" eaLnBrk="0" fontAlgn="base" hangingPunct="0">
        <a:spcBef>
          <a:spcPct val="20000"/>
        </a:spcBef>
        <a:spcAft>
          <a:spcPct val="0"/>
        </a:spcAft>
        <a:buClr>
          <a:srgbClr val="063DE8"/>
        </a:buClr>
        <a:buSzPct val="70000"/>
        <a:buFont typeface="Wingdings" panose="05000000000000000000" pitchFamily="2" charset="2"/>
        <a:buChar char="v"/>
        <a:defRPr sz="2000">
          <a:solidFill>
            <a:schemeClr val="tx1"/>
          </a:solidFill>
          <a:latin typeface="+mn-lt"/>
        </a:defRPr>
      </a:lvl4pPr>
      <a:lvl5pPr marL="2057400" indent="-228600" algn="l" rtl="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mn-lt"/>
        </a:defRPr>
      </a:lvl5pPr>
      <a:lvl6pPr marL="2514600" indent="-228600" algn="l" rtl="0" eaLnBrk="0" fontAlgn="base" hangingPunct="0">
        <a:spcBef>
          <a:spcPct val="20000"/>
        </a:spcBef>
        <a:spcAft>
          <a:spcPct val="0"/>
        </a:spcAft>
        <a:buClr>
          <a:srgbClr val="063DE8"/>
        </a:buClr>
        <a:buSzPct val="70000"/>
        <a:buFont typeface="Wingdings" pitchFamily="2" charset="2"/>
        <a:buChar char="Ø"/>
        <a:defRPr>
          <a:solidFill>
            <a:schemeClr val="tx1"/>
          </a:solidFill>
          <a:latin typeface="+mn-lt"/>
        </a:defRPr>
      </a:lvl6pPr>
      <a:lvl7pPr marL="2971800" indent="-228600" algn="l" rtl="0" eaLnBrk="0" fontAlgn="base" hangingPunct="0">
        <a:spcBef>
          <a:spcPct val="20000"/>
        </a:spcBef>
        <a:spcAft>
          <a:spcPct val="0"/>
        </a:spcAft>
        <a:buClr>
          <a:srgbClr val="063DE8"/>
        </a:buClr>
        <a:buSzPct val="70000"/>
        <a:buFont typeface="Wingdings" pitchFamily="2" charset="2"/>
        <a:buChar char="Ø"/>
        <a:defRPr>
          <a:solidFill>
            <a:schemeClr val="tx1"/>
          </a:solidFill>
          <a:latin typeface="+mn-lt"/>
        </a:defRPr>
      </a:lvl7pPr>
      <a:lvl8pPr marL="3429000" indent="-228600" algn="l" rtl="0" eaLnBrk="0" fontAlgn="base" hangingPunct="0">
        <a:spcBef>
          <a:spcPct val="20000"/>
        </a:spcBef>
        <a:spcAft>
          <a:spcPct val="0"/>
        </a:spcAft>
        <a:buClr>
          <a:srgbClr val="063DE8"/>
        </a:buClr>
        <a:buSzPct val="70000"/>
        <a:buFont typeface="Wingdings" pitchFamily="2" charset="2"/>
        <a:buChar char="Ø"/>
        <a:defRPr>
          <a:solidFill>
            <a:schemeClr val="tx1"/>
          </a:solidFill>
          <a:latin typeface="+mn-lt"/>
        </a:defRPr>
      </a:lvl8pPr>
      <a:lvl9pPr marL="3886200" indent="-228600" algn="l" rtl="0" eaLnBrk="0" fontAlgn="base" hangingPunct="0">
        <a:spcBef>
          <a:spcPct val="20000"/>
        </a:spcBef>
        <a:spcAft>
          <a:spcPct val="0"/>
        </a:spcAft>
        <a:buClr>
          <a:srgbClr val="063DE8"/>
        </a:buClr>
        <a:buSzPct val="70000"/>
        <a:buFont typeface="Wingdings" pitchFamily="2" charset="2"/>
        <a:buChar char="Ø"/>
        <a:defRPr>
          <a:solidFill>
            <a:schemeClr val="tx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9.wmf"/><Relationship Id="rId4" Type="http://schemas.openxmlformats.org/officeDocument/2006/relationships/oleObject" Target="../embeddings/oleObject1.bin"/></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24.emf"/><Relationship Id="rId5" Type="http://schemas.openxmlformats.org/officeDocument/2006/relationships/oleObject" Target="../embeddings/oleObject3.bin"/><Relationship Id="rId4" Type="http://schemas.openxmlformats.org/officeDocument/2006/relationships/image" Target="../media/image23.emf"/></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矩形 6"/>
          <p:cNvSpPr>
            <a:spLocks noChangeArrowheads="1"/>
          </p:cNvSpPr>
          <p:nvPr/>
        </p:nvSpPr>
        <p:spPr bwMode="auto">
          <a:xfrm>
            <a:off x="0" y="0"/>
            <a:ext cx="9144000" cy="6858000"/>
          </a:xfrm>
          <a:prstGeom prst="rect">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spcBef>
                <a:spcPct val="20000"/>
              </a:spcBef>
              <a:buClr>
                <a:srgbClr val="063DE8"/>
              </a:buClr>
              <a:buSzPct val="125000"/>
              <a:buChar char="•"/>
              <a:defRPr sz="2600">
                <a:solidFill>
                  <a:schemeClr val="tx1"/>
                </a:solidFill>
                <a:latin typeface="Times New Roman" panose="02020603050405020304" pitchFamily="18" charset="0"/>
              </a:defRPr>
            </a:lvl1pPr>
            <a:lvl2pPr marL="742950" indent="-285750" eaLnBrk="0" hangingPunct="0">
              <a:spcBef>
                <a:spcPct val="20000"/>
              </a:spcBef>
              <a:buClr>
                <a:srgbClr val="063DE8"/>
              </a:buClr>
              <a:buSzPct val="70000"/>
              <a:buFont typeface="Monotype Sorts"/>
              <a:buChar char="ä"/>
              <a:defRPr sz="2400">
                <a:solidFill>
                  <a:schemeClr val="tx1"/>
                </a:solidFill>
                <a:latin typeface="Times New Roman" panose="02020603050405020304" pitchFamily="18" charset="0"/>
              </a:defRPr>
            </a:lvl2pPr>
            <a:lvl3pPr marL="1143000" indent="-228600" eaLnBrk="0" hangingPunct="0">
              <a:spcBef>
                <a:spcPct val="20000"/>
              </a:spcBef>
              <a:buClr>
                <a:srgbClr val="063DE8"/>
              </a:buClr>
              <a:buSzPct val="125000"/>
              <a:buFont typeface="Wingdings" panose="05000000000000000000" pitchFamily="2" charset="2"/>
              <a:buChar char="§"/>
              <a:defRPr sz="2200">
                <a:solidFill>
                  <a:schemeClr val="tx1"/>
                </a:solidFill>
                <a:latin typeface="Times New Roman" panose="02020603050405020304" pitchFamily="18" charset="0"/>
              </a:defRPr>
            </a:lvl3pPr>
            <a:lvl4pPr marL="1600200" indent="-228600" eaLnBrk="0" hangingPunct="0">
              <a:spcBef>
                <a:spcPct val="20000"/>
              </a:spcBef>
              <a:buClr>
                <a:srgbClr val="063DE8"/>
              </a:buClr>
              <a:buSzPct val="70000"/>
              <a:buFont typeface="Wingdings" panose="05000000000000000000" pitchFamily="2" charset="2"/>
              <a:buChar char="v"/>
              <a:defRPr sz="2000">
                <a:solidFill>
                  <a:schemeClr val="tx1"/>
                </a:solidFill>
                <a:latin typeface="Times New Roman" panose="02020603050405020304" pitchFamily="18" charset="0"/>
              </a:defRPr>
            </a:lvl4pPr>
            <a:lvl5pPr marL="2057400" indent="-228600" eaLnBrk="0" hangingPunct="0">
              <a:spcBef>
                <a:spcPct val="20000"/>
              </a:spcBef>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9pPr>
          </a:lstStyle>
          <a:p>
            <a:pPr eaLnBrk="1" hangingPunct="1">
              <a:spcBef>
                <a:spcPct val="0"/>
              </a:spcBef>
              <a:buClrTx/>
              <a:buSzTx/>
              <a:buFontTx/>
              <a:buNone/>
            </a:pPr>
            <a:endParaRPr lang="zh-CN" altLang="zh-CN" sz="1300">
              <a:solidFill>
                <a:srgbClr val="FFFFFF"/>
              </a:solidFill>
              <a:latin typeface="Arial" panose="020B0604020202020204" pitchFamily="34" charset="0"/>
            </a:endParaRPr>
          </a:p>
        </p:txBody>
      </p:sp>
      <p:grpSp>
        <p:nvGrpSpPr>
          <p:cNvPr id="3075" name="Group 3"/>
          <p:cNvGrpSpPr>
            <a:grpSpLocks/>
          </p:cNvGrpSpPr>
          <p:nvPr/>
        </p:nvGrpSpPr>
        <p:grpSpPr bwMode="auto">
          <a:xfrm>
            <a:off x="3578225" y="2528888"/>
            <a:ext cx="2894013" cy="4208462"/>
            <a:chOff x="0" y="0"/>
            <a:chExt cx="2893860" cy="3155645"/>
          </a:xfrm>
        </p:grpSpPr>
        <p:sp>
          <p:nvSpPr>
            <p:cNvPr id="3083" name="矩形 14"/>
            <p:cNvSpPr>
              <a:spLocks noChangeArrowheads="1"/>
            </p:cNvSpPr>
            <p:nvPr/>
          </p:nvSpPr>
          <p:spPr bwMode="auto">
            <a:xfrm rot="2700000">
              <a:off x="648276" y="910061"/>
              <a:ext cx="2503541" cy="1987623"/>
            </a:xfrm>
            <a:prstGeom prst="rect">
              <a:avLst/>
            </a:prstGeom>
            <a:gradFill rotWithShape="1">
              <a:gsLst>
                <a:gs pos="0">
                  <a:srgbClr val="00517A"/>
                </a:gs>
                <a:gs pos="20000">
                  <a:srgbClr val="00517A"/>
                </a:gs>
                <a:gs pos="100000">
                  <a:srgbClr val="00517A"/>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spcBef>
                  <a:spcPct val="20000"/>
                </a:spcBef>
                <a:buClr>
                  <a:srgbClr val="063DE8"/>
                </a:buClr>
                <a:buSzPct val="125000"/>
                <a:buChar char="•"/>
                <a:defRPr sz="2600">
                  <a:solidFill>
                    <a:schemeClr val="tx1"/>
                  </a:solidFill>
                  <a:latin typeface="Times New Roman" panose="02020603050405020304" pitchFamily="18" charset="0"/>
                </a:defRPr>
              </a:lvl1pPr>
              <a:lvl2pPr marL="742950" indent="-285750" eaLnBrk="0" hangingPunct="0">
                <a:spcBef>
                  <a:spcPct val="20000"/>
                </a:spcBef>
                <a:buClr>
                  <a:srgbClr val="063DE8"/>
                </a:buClr>
                <a:buSzPct val="70000"/>
                <a:buFont typeface="Monotype Sorts"/>
                <a:buChar char="ä"/>
                <a:defRPr sz="2400">
                  <a:solidFill>
                    <a:schemeClr val="tx1"/>
                  </a:solidFill>
                  <a:latin typeface="Times New Roman" panose="02020603050405020304" pitchFamily="18" charset="0"/>
                </a:defRPr>
              </a:lvl2pPr>
              <a:lvl3pPr marL="1143000" indent="-228600" eaLnBrk="0" hangingPunct="0">
                <a:spcBef>
                  <a:spcPct val="20000"/>
                </a:spcBef>
                <a:buClr>
                  <a:srgbClr val="063DE8"/>
                </a:buClr>
                <a:buSzPct val="125000"/>
                <a:buFont typeface="Wingdings" panose="05000000000000000000" pitchFamily="2" charset="2"/>
                <a:buChar char="§"/>
                <a:defRPr sz="2200">
                  <a:solidFill>
                    <a:schemeClr val="tx1"/>
                  </a:solidFill>
                  <a:latin typeface="Times New Roman" panose="02020603050405020304" pitchFamily="18" charset="0"/>
                </a:defRPr>
              </a:lvl3pPr>
              <a:lvl4pPr marL="1600200" indent="-228600" eaLnBrk="0" hangingPunct="0">
                <a:spcBef>
                  <a:spcPct val="20000"/>
                </a:spcBef>
                <a:buClr>
                  <a:srgbClr val="063DE8"/>
                </a:buClr>
                <a:buSzPct val="70000"/>
                <a:buFont typeface="Wingdings" panose="05000000000000000000" pitchFamily="2" charset="2"/>
                <a:buChar char="v"/>
                <a:defRPr sz="2000">
                  <a:solidFill>
                    <a:schemeClr val="tx1"/>
                  </a:solidFill>
                  <a:latin typeface="Times New Roman" panose="02020603050405020304" pitchFamily="18" charset="0"/>
                </a:defRPr>
              </a:lvl4pPr>
              <a:lvl5pPr marL="2057400" indent="-228600" eaLnBrk="0" hangingPunct="0">
                <a:spcBef>
                  <a:spcPct val="20000"/>
                </a:spcBef>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9pPr>
            </a:lstStyle>
            <a:p>
              <a:pPr algn="ctr" eaLnBrk="1" hangingPunct="1">
                <a:spcBef>
                  <a:spcPct val="0"/>
                </a:spcBef>
                <a:buClrTx/>
                <a:buSzTx/>
                <a:buFontTx/>
                <a:buNone/>
              </a:pPr>
              <a:endParaRPr lang="zh-CN" altLang="zh-CN" sz="1300">
                <a:solidFill>
                  <a:srgbClr val="FFFFFF"/>
                </a:solidFill>
                <a:latin typeface="Arial" panose="020B0604020202020204" pitchFamily="34" charset="0"/>
              </a:endParaRPr>
            </a:p>
          </p:txBody>
        </p:sp>
        <p:sp>
          <p:nvSpPr>
            <p:cNvPr id="3084" name="椭圆 11"/>
            <p:cNvSpPr>
              <a:spLocks noChangeArrowheads="1"/>
            </p:cNvSpPr>
            <p:nvPr/>
          </p:nvSpPr>
          <p:spPr bwMode="auto">
            <a:xfrm>
              <a:off x="0" y="0"/>
              <a:ext cx="1987623" cy="1987623"/>
            </a:xfrm>
            <a:prstGeom prst="ellipse">
              <a:avLst/>
            </a:prstGeom>
            <a:solidFill>
              <a:srgbClr val="00B3E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eaLnBrk="0" hangingPunct="0">
                <a:spcBef>
                  <a:spcPct val="20000"/>
                </a:spcBef>
                <a:buClr>
                  <a:srgbClr val="063DE8"/>
                </a:buClr>
                <a:buSzPct val="125000"/>
                <a:buChar char="•"/>
                <a:defRPr sz="2600">
                  <a:solidFill>
                    <a:schemeClr val="tx1"/>
                  </a:solidFill>
                  <a:latin typeface="Times New Roman" panose="02020603050405020304" pitchFamily="18" charset="0"/>
                </a:defRPr>
              </a:lvl1pPr>
              <a:lvl2pPr marL="742950" indent="-285750" eaLnBrk="0" hangingPunct="0">
                <a:spcBef>
                  <a:spcPct val="20000"/>
                </a:spcBef>
                <a:buClr>
                  <a:srgbClr val="063DE8"/>
                </a:buClr>
                <a:buSzPct val="70000"/>
                <a:buFont typeface="Monotype Sorts"/>
                <a:buChar char="ä"/>
                <a:defRPr sz="2400">
                  <a:solidFill>
                    <a:schemeClr val="tx1"/>
                  </a:solidFill>
                  <a:latin typeface="Times New Roman" panose="02020603050405020304" pitchFamily="18" charset="0"/>
                </a:defRPr>
              </a:lvl2pPr>
              <a:lvl3pPr marL="1143000" indent="-228600" eaLnBrk="0" hangingPunct="0">
                <a:spcBef>
                  <a:spcPct val="20000"/>
                </a:spcBef>
                <a:buClr>
                  <a:srgbClr val="063DE8"/>
                </a:buClr>
                <a:buSzPct val="125000"/>
                <a:buFont typeface="Wingdings" panose="05000000000000000000" pitchFamily="2" charset="2"/>
                <a:buChar char="§"/>
                <a:defRPr sz="2200">
                  <a:solidFill>
                    <a:schemeClr val="tx1"/>
                  </a:solidFill>
                  <a:latin typeface="Times New Roman" panose="02020603050405020304" pitchFamily="18" charset="0"/>
                </a:defRPr>
              </a:lvl3pPr>
              <a:lvl4pPr marL="1600200" indent="-228600" eaLnBrk="0" hangingPunct="0">
                <a:spcBef>
                  <a:spcPct val="20000"/>
                </a:spcBef>
                <a:buClr>
                  <a:srgbClr val="063DE8"/>
                </a:buClr>
                <a:buSzPct val="70000"/>
                <a:buFont typeface="Wingdings" panose="05000000000000000000" pitchFamily="2" charset="2"/>
                <a:buChar char="v"/>
                <a:defRPr sz="2000">
                  <a:solidFill>
                    <a:schemeClr val="tx1"/>
                  </a:solidFill>
                  <a:latin typeface="Times New Roman" panose="02020603050405020304" pitchFamily="18" charset="0"/>
                </a:defRPr>
              </a:lvl4pPr>
              <a:lvl5pPr marL="2057400" indent="-228600" eaLnBrk="0" hangingPunct="0">
                <a:spcBef>
                  <a:spcPct val="20000"/>
                </a:spcBef>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9pPr>
            </a:lstStyle>
            <a:p>
              <a:pPr algn="ctr" eaLnBrk="1" hangingPunct="1">
                <a:spcBef>
                  <a:spcPct val="0"/>
                </a:spcBef>
                <a:buClrTx/>
                <a:buSzTx/>
                <a:buFontTx/>
                <a:buNone/>
              </a:pPr>
              <a:endParaRPr lang="zh-CN" altLang="zh-CN" sz="1300">
                <a:solidFill>
                  <a:srgbClr val="FFFFFF"/>
                </a:solidFill>
                <a:latin typeface="Arial" panose="020B0604020202020204" pitchFamily="34" charset="0"/>
              </a:endParaRPr>
            </a:p>
          </p:txBody>
        </p:sp>
        <p:sp>
          <p:nvSpPr>
            <p:cNvPr id="3085" name="椭圆 13"/>
            <p:cNvSpPr>
              <a:spLocks noChangeArrowheads="1"/>
            </p:cNvSpPr>
            <p:nvPr/>
          </p:nvSpPr>
          <p:spPr bwMode="auto">
            <a:xfrm>
              <a:off x="137272" y="137272"/>
              <a:ext cx="1713078" cy="1713078"/>
            </a:xfrm>
            <a:prstGeom prst="ellipse">
              <a:avLst/>
            </a:prstGeom>
            <a:solidFill>
              <a:srgbClr val="0080A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eaLnBrk="0" hangingPunct="0">
                <a:spcBef>
                  <a:spcPct val="20000"/>
                </a:spcBef>
                <a:buClr>
                  <a:srgbClr val="063DE8"/>
                </a:buClr>
                <a:buSzPct val="125000"/>
                <a:buChar char="•"/>
                <a:defRPr sz="2600">
                  <a:solidFill>
                    <a:schemeClr val="tx1"/>
                  </a:solidFill>
                  <a:latin typeface="Times New Roman" panose="02020603050405020304" pitchFamily="18" charset="0"/>
                </a:defRPr>
              </a:lvl1pPr>
              <a:lvl2pPr marL="742950" indent="-285750" eaLnBrk="0" hangingPunct="0">
                <a:spcBef>
                  <a:spcPct val="20000"/>
                </a:spcBef>
                <a:buClr>
                  <a:srgbClr val="063DE8"/>
                </a:buClr>
                <a:buSzPct val="70000"/>
                <a:buFont typeface="Monotype Sorts"/>
                <a:buChar char="ä"/>
                <a:defRPr sz="2400">
                  <a:solidFill>
                    <a:schemeClr val="tx1"/>
                  </a:solidFill>
                  <a:latin typeface="Times New Roman" panose="02020603050405020304" pitchFamily="18" charset="0"/>
                </a:defRPr>
              </a:lvl2pPr>
              <a:lvl3pPr marL="1143000" indent="-228600" eaLnBrk="0" hangingPunct="0">
                <a:spcBef>
                  <a:spcPct val="20000"/>
                </a:spcBef>
                <a:buClr>
                  <a:srgbClr val="063DE8"/>
                </a:buClr>
                <a:buSzPct val="125000"/>
                <a:buFont typeface="Wingdings" panose="05000000000000000000" pitchFamily="2" charset="2"/>
                <a:buChar char="§"/>
                <a:defRPr sz="2200">
                  <a:solidFill>
                    <a:schemeClr val="tx1"/>
                  </a:solidFill>
                  <a:latin typeface="Times New Roman" panose="02020603050405020304" pitchFamily="18" charset="0"/>
                </a:defRPr>
              </a:lvl3pPr>
              <a:lvl4pPr marL="1600200" indent="-228600" eaLnBrk="0" hangingPunct="0">
                <a:spcBef>
                  <a:spcPct val="20000"/>
                </a:spcBef>
                <a:buClr>
                  <a:srgbClr val="063DE8"/>
                </a:buClr>
                <a:buSzPct val="70000"/>
                <a:buFont typeface="Wingdings" panose="05000000000000000000" pitchFamily="2" charset="2"/>
                <a:buChar char="v"/>
                <a:defRPr sz="2000">
                  <a:solidFill>
                    <a:schemeClr val="tx1"/>
                  </a:solidFill>
                  <a:latin typeface="Times New Roman" panose="02020603050405020304" pitchFamily="18" charset="0"/>
                </a:defRPr>
              </a:lvl4pPr>
              <a:lvl5pPr marL="2057400" indent="-228600" eaLnBrk="0" hangingPunct="0">
                <a:spcBef>
                  <a:spcPct val="20000"/>
                </a:spcBef>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9pPr>
            </a:lstStyle>
            <a:p>
              <a:pPr algn="ctr" eaLnBrk="1" hangingPunct="1">
                <a:spcBef>
                  <a:spcPct val="0"/>
                </a:spcBef>
                <a:buClrTx/>
                <a:buSzTx/>
                <a:buFontTx/>
                <a:buNone/>
              </a:pPr>
              <a:endParaRPr lang="zh-CN" altLang="zh-CN" sz="1300">
                <a:solidFill>
                  <a:srgbClr val="FFFFFF"/>
                </a:solidFill>
                <a:latin typeface="Arial" panose="020B0604020202020204" pitchFamily="34" charset="0"/>
              </a:endParaRPr>
            </a:p>
          </p:txBody>
        </p:sp>
      </p:grpSp>
      <p:sp>
        <p:nvSpPr>
          <p:cNvPr id="3076" name="矩形 15"/>
          <p:cNvSpPr>
            <a:spLocks noChangeArrowheads="1"/>
          </p:cNvSpPr>
          <p:nvPr/>
        </p:nvSpPr>
        <p:spPr bwMode="auto">
          <a:xfrm>
            <a:off x="0" y="906463"/>
            <a:ext cx="91440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rgbClr val="063DE8"/>
              </a:buClr>
              <a:buSzPct val="125000"/>
              <a:buChar char="•"/>
              <a:defRPr sz="2600">
                <a:solidFill>
                  <a:schemeClr val="tx1"/>
                </a:solidFill>
                <a:latin typeface="Times New Roman" panose="02020603050405020304" pitchFamily="18" charset="0"/>
              </a:defRPr>
            </a:lvl1pPr>
            <a:lvl2pPr marL="742950" indent="-285750" eaLnBrk="0" hangingPunct="0">
              <a:spcBef>
                <a:spcPct val="20000"/>
              </a:spcBef>
              <a:buClr>
                <a:srgbClr val="063DE8"/>
              </a:buClr>
              <a:buSzPct val="70000"/>
              <a:buFont typeface="Monotype Sorts"/>
              <a:buChar char="ä"/>
              <a:defRPr sz="2400">
                <a:solidFill>
                  <a:schemeClr val="tx1"/>
                </a:solidFill>
                <a:latin typeface="Times New Roman" panose="02020603050405020304" pitchFamily="18" charset="0"/>
              </a:defRPr>
            </a:lvl2pPr>
            <a:lvl3pPr marL="1143000" indent="-228600" eaLnBrk="0" hangingPunct="0">
              <a:spcBef>
                <a:spcPct val="20000"/>
              </a:spcBef>
              <a:buClr>
                <a:srgbClr val="063DE8"/>
              </a:buClr>
              <a:buSzPct val="125000"/>
              <a:buFont typeface="Wingdings" panose="05000000000000000000" pitchFamily="2" charset="2"/>
              <a:buChar char="§"/>
              <a:defRPr sz="2200">
                <a:solidFill>
                  <a:schemeClr val="tx1"/>
                </a:solidFill>
                <a:latin typeface="Times New Roman" panose="02020603050405020304" pitchFamily="18" charset="0"/>
              </a:defRPr>
            </a:lvl3pPr>
            <a:lvl4pPr marL="1600200" indent="-228600" eaLnBrk="0" hangingPunct="0">
              <a:spcBef>
                <a:spcPct val="20000"/>
              </a:spcBef>
              <a:buClr>
                <a:srgbClr val="063DE8"/>
              </a:buClr>
              <a:buSzPct val="70000"/>
              <a:buFont typeface="Wingdings" panose="05000000000000000000" pitchFamily="2" charset="2"/>
              <a:buChar char="v"/>
              <a:defRPr sz="2000">
                <a:solidFill>
                  <a:schemeClr val="tx1"/>
                </a:solidFill>
                <a:latin typeface="Times New Roman" panose="02020603050405020304" pitchFamily="18" charset="0"/>
              </a:defRPr>
            </a:lvl4pPr>
            <a:lvl5pPr marL="2057400" indent="-228600" eaLnBrk="0" hangingPunct="0">
              <a:spcBef>
                <a:spcPct val="20000"/>
              </a:spcBef>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9pPr>
          </a:lstStyle>
          <a:p>
            <a:pPr algn="ctr" eaLnBrk="1" hangingPunct="1">
              <a:spcBef>
                <a:spcPct val="0"/>
              </a:spcBef>
              <a:buClrTx/>
              <a:buSzTx/>
              <a:buFontTx/>
              <a:buNone/>
            </a:pPr>
            <a:r>
              <a:rPr lang="zh-CN" altLang="en-US" sz="4000" b="1">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编译原理研讨课</a:t>
            </a:r>
          </a:p>
        </p:txBody>
      </p:sp>
      <p:sp>
        <p:nvSpPr>
          <p:cNvPr id="3077" name="矩形 18"/>
          <p:cNvSpPr>
            <a:spLocks noChangeArrowheads="1"/>
          </p:cNvSpPr>
          <p:nvPr/>
        </p:nvSpPr>
        <p:spPr bwMode="auto">
          <a:xfrm>
            <a:off x="0" y="5373688"/>
            <a:ext cx="91440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rgbClr val="063DE8"/>
              </a:buClr>
              <a:buSzPct val="125000"/>
              <a:buChar char="•"/>
              <a:defRPr sz="2600">
                <a:solidFill>
                  <a:schemeClr val="tx1"/>
                </a:solidFill>
                <a:latin typeface="Times New Roman" panose="02020603050405020304" pitchFamily="18" charset="0"/>
              </a:defRPr>
            </a:lvl1pPr>
            <a:lvl2pPr marL="742950" indent="-285750" eaLnBrk="0" hangingPunct="0">
              <a:spcBef>
                <a:spcPct val="20000"/>
              </a:spcBef>
              <a:buClr>
                <a:srgbClr val="063DE8"/>
              </a:buClr>
              <a:buSzPct val="70000"/>
              <a:buFont typeface="Monotype Sorts"/>
              <a:buChar char="ä"/>
              <a:defRPr sz="2400">
                <a:solidFill>
                  <a:schemeClr val="tx1"/>
                </a:solidFill>
                <a:latin typeface="Times New Roman" panose="02020603050405020304" pitchFamily="18" charset="0"/>
              </a:defRPr>
            </a:lvl2pPr>
            <a:lvl3pPr marL="1143000" indent="-228600" eaLnBrk="0" hangingPunct="0">
              <a:spcBef>
                <a:spcPct val="20000"/>
              </a:spcBef>
              <a:buClr>
                <a:srgbClr val="063DE8"/>
              </a:buClr>
              <a:buSzPct val="125000"/>
              <a:buFont typeface="Wingdings" panose="05000000000000000000" pitchFamily="2" charset="2"/>
              <a:buChar char="§"/>
              <a:defRPr sz="2200">
                <a:solidFill>
                  <a:schemeClr val="tx1"/>
                </a:solidFill>
                <a:latin typeface="Times New Roman" panose="02020603050405020304" pitchFamily="18" charset="0"/>
              </a:defRPr>
            </a:lvl3pPr>
            <a:lvl4pPr marL="1600200" indent="-228600" eaLnBrk="0" hangingPunct="0">
              <a:spcBef>
                <a:spcPct val="20000"/>
              </a:spcBef>
              <a:buClr>
                <a:srgbClr val="063DE8"/>
              </a:buClr>
              <a:buSzPct val="70000"/>
              <a:buFont typeface="Wingdings" panose="05000000000000000000" pitchFamily="2" charset="2"/>
              <a:buChar char="v"/>
              <a:defRPr sz="2000">
                <a:solidFill>
                  <a:schemeClr val="tx1"/>
                </a:solidFill>
                <a:latin typeface="Times New Roman" panose="02020603050405020304" pitchFamily="18" charset="0"/>
              </a:defRPr>
            </a:lvl4pPr>
            <a:lvl5pPr marL="2057400" indent="-228600" eaLnBrk="0" hangingPunct="0">
              <a:spcBef>
                <a:spcPct val="20000"/>
              </a:spcBef>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9pPr>
          </a:lstStyle>
          <a:p>
            <a:pPr algn="ctr">
              <a:spcBef>
                <a:spcPct val="0"/>
              </a:spcBef>
              <a:buClrTx/>
              <a:buSzTx/>
              <a:buFontTx/>
              <a:buNone/>
            </a:pPr>
            <a:r>
              <a:rPr lang="zh-CN" altLang="en-US" sz="2800" dirty="0">
                <a:solidFill>
                  <a:schemeClr val="bg1"/>
                </a:solidFill>
                <a:latin typeface="仿宋" panose="02010609060101010101" pitchFamily="49" charset="-122"/>
                <a:ea typeface="仿宋" panose="02010609060101010101" pitchFamily="49" charset="-122"/>
              </a:rPr>
              <a:t>崔慧敏</a:t>
            </a:r>
            <a:endParaRPr lang="en-US" altLang="zh-CN" sz="2800" dirty="0">
              <a:solidFill>
                <a:schemeClr val="bg1"/>
              </a:solidFill>
              <a:latin typeface="仿宋" panose="02010609060101010101" pitchFamily="49" charset="-122"/>
              <a:ea typeface="仿宋" panose="02010609060101010101" pitchFamily="49" charset="-122"/>
            </a:endParaRPr>
          </a:p>
          <a:p>
            <a:pPr algn="ctr">
              <a:spcBef>
                <a:spcPct val="0"/>
              </a:spcBef>
              <a:buClrTx/>
              <a:buSzTx/>
              <a:buFontTx/>
              <a:buNone/>
            </a:pPr>
            <a:r>
              <a:rPr lang="en-US" altLang="zh-CN" sz="2800" dirty="0">
                <a:solidFill>
                  <a:schemeClr val="bg1"/>
                </a:solidFill>
                <a:latin typeface="仿宋" panose="02010609060101010101" pitchFamily="49" charset="-122"/>
                <a:ea typeface="仿宋" panose="02010609060101010101" pitchFamily="49" charset="-122"/>
              </a:rPr>
              <a:t>cuihm@ict.ac.cn</a:t>
            </a:r>
            <a:endParaRPr lang="zh-CN" altLang="en-US" sz="2400" u="sng" dirty="0">
              <a:solidFill>
                <a:srgbClr val="00FF00"/>
              </a:solidFill>
              <a:latin typeface="Arial" panose="020B0604020202020204" pitchFamily="34" charset="0"/>
            </a:endParaRPr>
          </a:p>
        </p:txBody>
      </p:sp>
      <p:sp>
        <p:nvSpPr>
          <p:cNvPr id="3078" name="矩形 20"/>
          <p:cNvSpPr>
            <a:spLocks noChangeArrowheads="1"/>
          </p:cNvSpPr>
          <p:nvPr/>
        </p:nvSpPr>
        <p:spPr bwMode="auto">
          <a:xfrm>
            <a:off x="0" y="2228850"/>
            <a:ext cx="144463" cy="2400300"/>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spcBef>
                <a:spcPct val="20000"/>
              </a:spcBef>
              <a:buClr>
                <a:srgbClr val="063DE8"/>
              </a:buClr>
              <a:buSzPct val="125000"/>
              <a:buChar char="•"/>
              <a:defRPr sz="2600">
                <a:solidFill>
                  <a:schemeClr val="tx1"/>
                </a:solidFill>
                <a:latin typeface="Times New Roman" panose="02020603050405020304" pitchFamily="18" charset="0"/>
              </a:defRPr>
            </a:lvl1pPr>
            <a:lvl2pPr marL="742950" indent="-285750" eaLnBrk="0" hangingPunct="0">
              <a:spcBef>
                <a:spcPct val="20000"/>
              </a:spcBef>
              <a:buClr>
                <a:srgbClr val="063DE8"/>
              </a:buClr>
              <a:buSzPct val="70000"/>
              <a:buFont typeface="Monotype Sorts"/>
              <a:buChar char="ä"/>
              <a:defRPr sz="2400">
                <a:solidFill>
                  <a:schemeClr val="tx1"/>
                </a:solidFill>
                <a:latin typeface="Times New Roman" panose="02020603050405020304" pitchFamily="18" charset="0"/>
              </a:defRPr>
            </a:lvl2pPr>
            <a:lvl3pPr marL="1143000" indent="-228600" eaLnBrk="0" hangingPunct="0">
              <a:spcBef>
                <a:spcPct val="20000"/>
              </a:spcBef>
              <a:buClr>
                <a:srgbClr val="063DE8"/>
              </a:buClr>
              <a:buSzPct val="125000"/>
              <a:buFont typeface="Wingdings" panose="05000000000000000000" pitchFamily="2" charset="2"/>
              <a:buChar char="§"/>
              <a:defRPr sz="2200">
                <a:solidFill>
                  <a:schemeClr val="tx1"/>
                </a:solidFill>
                <a:latin typeface="Times New Roman" panose="02020603050405020304" pitchFamily="18" charset="0"/>
              </a:defRPr>
            </a:lvl3pPr>
            <a:lvl4pPr marL="1600200" indent="-228600" eaLnBrk="0" hangingPunct="0">
              <a:spcBef>
                <a:spcPct val="20000"/>
              </a:spcBef>
              <a:buClr>
                <a:srgbClr val="063DE8"/>
              </a:buClr>
              <a:buSzPct val="70000"/>
              <a:buFont typeface="Wingdings" panose="05000000000000000000" pitchFamily="2" charset="2"/>
              <a:buChar char="v"/>
              <a:defRPr sz="2000">
                <a:solidFill>
                  <a:schemeClr val="tx1"/>
                </a:solidFill>
                <a:latin typeface="Times New Roman" panose="02020603050405020304" pitchFamily="18" charset="0"/>
              </a:defRPr>
            </a:lvl4pPr>
            <a:lvl5pPr marL="2057400" indent="-228600" eaLnBrk="0" hangingPunct="0">
              <a:spcBef>
                <a:spcPct val="20000"/>
              </a:spcBef>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9pPr>
          </a:lstStyle>
          <a:p>
            <a:pPr algn="ctr" eaLnBrk="1" hangingPunct="1">
              <a:spcBef>
                <a:spcPct val="0"/>
              </a:spcBef>
              <a:buClrTx/>
              <a:buSzTx/>
              <a:buFontTx/>
              <a:buNone/>
            </a:pPr>
            <a:endParaRPr lang="zh-CN" altLang="zh-CN" sz="1300">
              <a:solidFill>
                <a:srgbClr val="FFFFFF"/>
              </a:solidFill>
              <a:latin typeface="Arial" panose="020B0604020202020204" pitchFamily="34" charset="0"/>
            </a:endParaRPr>
          </a:p>
        </p:txBody>
      </p:sp>
      <p:sp>
        <p:nvSpPr>
          <p:cNvPr id="3079" name="矩形 24"/>
          <p:cNvSpPr>
            <a:spLocks noChangeArrowheads="1"/>
          </p:cNvSpPr>
          <p:nvPr/>
        </p:nvSpPr>
        <p:spPr bwMode="auto">
          <a:xfrm>
            <a:off x="139700" y="2228850"/>
            <a:ext cx="144463" cy="2400300"/>
          </a:xfrm>
          <a:prstGeom prst="rect">
            <a:avLst/>
          </a:prstGeom>
          <a:solidFill>
            <a:srgbClr val="00517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spcBef>
                <a:spcPct val="20000"/>
              </a:spcBef>
              <a:buClr>
                <a:srgbClr val="063DE8"/>
              </a:buClr>
              <a:buSzPct val="125000"/>
              <a:buChar char="•"/>
              <a:defRPr sz="2600">
                <a:solidFill>
                  <a:schemeClr val="tx1"/>
                </a:solidFill>
                <a:latin typeface="Times New Roman" panose="02020603050405020304" pitchFamily="18" charset="0"/>
              </a:defRPr>
            </a:lvl1pPr>
            <a:lvl2pPr marL="742950" indent="-285750" eaLnBrk="0" hangingPunct="0">
              <a:spcBef>
                <a:spcPct val="20000"/>
              </a:spcBef>
              <a:buClr>
                <a:srgbClr val="063DE8"/>
              </a:buClr>
              <a:buSzPct val="70000"/>
              <a:buFont typeface="Monotype Sorts"/>
              <a:buChar char="ä"/>
              <a:defRPr sz="2400">
                <a:solidFill>
                  <a:schemeClr val="tx1"/>
                </a:solidFill>
                <a:latin typeface="Times New Roman" panose="02020603050405020304" pitchFamily="18" charset="0"/>
              </a:defRPr>
            </a:lvl2pPr>
            <a:lvl3pPr marL="1143000" indent="-228600" eaLnBrk="0" hangingPunct="0">
              <a:spcBef>
                <a:spcPct val="20000"/>
              </a:spcBef>
              <a:buClr>
                <a:srgbClr val="063DE8"/>
              </a:buClr>
              <a:buSzPct val="125000"/>
              <a:buFont typeface="Wingdings" panose="05000000000000000000" pitchFamily="2" charset="2"/>
              <a:buChar char="§"/>
              <a:defRPr sz="2200">
                <a:solidFill>
                  <a:schemeClr val="tx1"/>
                </a:solidFill>
                <a:latin typeface="Times New Roman" panose="02020603050405020304" pitchFamily="18" charset="0"/>
              </a:defRPr>
            </a:lvl3pPr>
            <a:lvl4pPr marL="1600200" indent="-228600" eaLnBrk="0" hangingPunct="0">
              <a:spcBef>
                <a:spcPct val="20000"/>
              </a:spcBef>
              <a:buClr>
                <a:srgbClr val="063DE8"/>
              </a:buClr>
              <a:buSzPct val="70000"/>
              <a:buFont typeface="Wingdings" panose="05000000000000000000" pitchFamily="2" charset="2"/>
              <a:buChar char="v"/>
              <a:defRPr sz="2000">
                <a:solidFill>
                  <a:schemeClr val="tx1"/>
                </a:solidFill>
                <a:latin typeface="Times New Roman" panose="02020603050405020304" pitchFamily="18" charset="0"/>
              </a:defRPr>
            </a:lvl4pPr>
            <a:lvl5pPr marL="2057400" indent="-228600" eaLnBrk="0" hangingPunct="0">
              <a:spcBef>
                <a:spcPct val="20000"/>
              </a:spcBef>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9pPr>
          </a:lstStyle>
          <a:p>
            <a:pPr algn="ctr" eaLnBrk="1" hangingPunct="1">
              <a:spcBef>
                <a:spcPct val="0"/>
              </a:spcBef>
              <a:buClrTx/>
              <a:buSzTx/>
              <a:buFontTx/>
              <a:buNone/>
            </a:pPr>
            <a:endParaRPr lang="zh-CN" altLang="zh-CN" sz="1300">
              <a:solidFill>
                <a:srgbClr val="FFFFFF"/>
              </a:solidFill>
              <a:latin typeface="Arial" panose="020B0604020202020204" pitchFamily="34" charset="0"/>
            </a:endParaRPr>
          </a:p>
        </p:txBody>
      </p:sp>
      <p:sp>
        <p:nvSpPr>
          <p:cNvPr id="3080" name="矩形 25"/>
          <p:cNvSpPr>
            <a:spLocks noChangeArrowheads="1"/>
          </p:cNvSpPr>
          <p:nvPr/>
        </p:nvSpPr>
        <p:spPr bwMode="auto">
          <a:xfrm>
            <a:off x="8870950" y="2228850"/>
            <a:ext cx="144463" cy="2400300"/>
          </a:xfrm>
          <a:prstGeom prst="rect">
            <a:avLst/>
          </a:prstGeom>
          <a:solidFill>
            <a:srgbClr val="00517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spcBef>
                <a:spcPct val="20000"/>
              </a:spcBef>
              <a:buClr>
                <a:srgbClr val="063DE8"/>
              </a:buClr>
              <a:buSzPct val="125000"/>
              <a:buChar char="•"/>
              <a:defRPr sz="2600">
                <a:solidFill>
                  <a:schemeClr val="tx1"/>
                </a:solidFill>
                <a:latin typeface="Times New Roman" panose="02020603050405020304" pitchFamily="18" charset="0"/>
              </a:defRPr>
            </a:lvl1pPr>
            <a:lvl2pPr marL="742950" indent="-285750" eaLnBrk="0" hangingPunct="0">
              <a:spcBef>
                <a:spcPct val="20000"/>
              </a:spcBef>
              <a:buClr>
                <a:srgbClr val="063DE8"/>
              </a:buClr>
              <a:buSzPct val="70000"/>
              <a:buFont typeface="Monotype Sorts"/>
              <a:buChar char="ä"/>
              <a:defRPr sz="2400">
                <a:solidFill>
                  <a:schemeClr val="tx1"/>
                </a:solidFill>
                <a:latin typeface="Times New Roman" panose="02020603050405020304" pitchFamily="18" charset="0"/>
              </a:defRPr>
            </a:lvl2pPr>
            <a:lvl3pPr marL="1143000" indent="-228600" eaLnBrk="0" hangingPunct="0">
              <a:spcBef>
                <a:spcPct val="20000"/>
              </a:spcBef>
              <a:buClr>
                <a:srgbClr val="063DE8"/>
              </a:buClr>
              <a:buSzPct val="125000"/>
              <a:buFont typeface="Wingdings" panose="05000000000000000000" pitchFamily="2" charset="2"/>
              <a:buChar char="§"/>
              <a:defRPr sz="2200">
                <a:solidFill>
                  <a:schemeClr val="tx1"/>
                </a:solidFill>
                <a:latin typeface="Times New Roman" panose="02020603050405020304" pitchFamily="18" charset="0"/>
              </a:defRPr>
            </a:lvl3pPr>
            <a:lvl4pPr marL="1600200" indent="-228600" eaLnBrk="0" hangingPunct="0">
              <a:spcBef>
                <a:spcPct val="20000"/>
              </a:spcBef>
              <a:buClr>
                <a:srgbClr val="063DE8"/>
              </a:buClr>
              <a:buSzPct val="70000"/>
              <a:buFont typeface="Wingdings" panose="05000000000000000000" pitchFamily="2" charset="2"/>
              <a:buChar char="v"/>
              <a:defRPr sz="2000">
                <a:solidFill>
                  <a:schemeClr val="tx1"/>
                </a:solidFill>
                <a:latin typeface="Times New Roman" panose="02020603050405020304" pitchFamily="18" charset="0"/>
              </a:defRPr>
            </a:lvl4pPr>
            <a:lvl5pPr marL="2057400" indent="-228600" eaLnBrk="0" hangingPunct="0">
              <a:spcBef>
                <a:spcPct val="20000"/>
              </a:spcBef>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9pPr>
          </a:lstStyle>
          <a:p>
            <a:pPr algn="ctr" eaLnBrk="1" hangingPunct="1">
              <a:spcBef>
                <a:spcPct val="0"/>
              </a:spcBef>
              <a:buClrTx/>
              <a:buSzTx/>
              <a:buFontTx/>
              <a:buNone/>
            </a:pPr>
            <a:endParaRPr lang="zh-CN" altLang="zh-CN" sz="1300">
              <a:solidFill>
                <a:srgbClr val="FFFFFF"/>
              </a:solidFill>
              <a:latin typeface="Arial" panose="020B0604020202020204" pitchFamily="34" charset="0"/>
            </a:endParaRPr>
          </a:p>
        </p:txBody>
      </p:sp>
      <p:sp>
        <p:nvSpPr>
          <p:cNvPr id="3081" name="矩形 26"/>
          <p:cNvSpPr>
            <a:spLocks noChangeArrowheads="1"/>
          </p:cNvSpPr>
          <p:nvPr/>
        </p:nvSpPr>
        <p:spPr bwMode="auto">
          <a:xfrm>
            <a:off x="9012238" y="2228850"/>
            <a:ext cx="144462" cy="2400300"/>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spcBef>
                <a:spcPct val="20000"/>
              </a:spcBef>
              <a:buClr>
                <a:srgbClr val="063DE8"/>
              </a:buClr>
              <a:buSzPct val="125000"/>
              <a:buChar char="•"/>
              <a:defRPr sz="2600">
                <a:solidFill>
                  <a:schemeClr val="tx1"/>
                </a:solidFill>
                <a:latin typeface="Times New Roman" panose="02020603050405020304" pitchFamily="18" charset="0"/>
              </a:defRPr>
            </a:lvl1pPr>
            <a:lvl2pPr marL="742950" indent="-285750" eaLnBrk="0" hangingPunct="0">
              <a:spcBef>
                <a:spcPct val="20000"/>
              </a:spcBef>
              <a:buClr>
                <a:srgbClr val="063DE8"/>
              </a:buClr>
              <a:buSzPct val="70000"/>
              <a:buFont typeface="Monotype Sorts"/>
              <a:buChar char="ä"/>
              <a:defRPr sz="2400">
                <a:solidFill>
                  <a:schemeClr val="tx1"/>
                </a:solidFill>
                <a:latin typeface="Times New Roman" panose="02020603050405020304" pitchFamily="18" charset="0"/>
              </a:defRPr>
            </a:lvl2pPr>
            <a:lvl3pPr marL="1143000" indent="-228600" eaLnBrk="0" hangingPunct="0">
              <a:spcBef>
                <a:spcPct val="20000"/>
              </a:spcBef>
              <a:buClr>
                <a:srgbClr val="063DE8"/>
              </a:buClr>
              <a:buSzPct val="125000"/>
              <a:buFont typeface="Wingdings" panose="05000000000000000000" pitchFamily="2" charset="2"/>
              <a:buChar char="§"/>
              <a:defRPr sz="2200">
                <a:solidFill>
                  <a:schemeClr val="tx1"/>
                </a:solidFill>
                <a:latin typeface="Times New Roman" panose="02020603050405020304" pitchFamily="18" charset="0"/>
              </a:defRPr>
            </a:lvl3pPr>
            <a:lvl4pPr marL="1600200" indent="-228600" eaLnBrk="0" hangingPunct="0">
              <a:spcBef>
                <a:spcPct val="20000"/>
              </a:spcBef>
              <a:buClr>
                <a:srgbClr val="063DE8"/>
              </a:buClr>
              <a:buSzPct val="70000"/>
              <a:buFont typeface="Wingdings" panose="05000000000000000000" pitchFamily="2" charset="2"/>
              <a:buChar char="v"/>
              <a:defRPr sz="2000">
                <a:solidFill>
                  <a:schemeClr val="tx1"/>
                </a:solidFill>
                <a:latin typeface="Times New Roman" panose="02020603050405020304" pitchFamily="18" charset="0"/>
              </a:defRPr>
            </a:lvl4pPr>
            <a:lvl5pPr marL="2057400" indent="-228600" eaLnBrk="0" hangingPunct="0">
              <a:spcBef>
                <a:spcPct val="20000"/>
              </a:spcBef>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9pPr>
          </a:lstStyle>
          <a:p>
            <a:pPr algn="ctr" eaLnBrk="1" hangingPunct="1">
              <a:spcBef>
                <a:spcPct val="0"/>
              </a:spcBef>
              <a:buClrTx/>
              <a:buSzTx/>
              <a:buFontTx/>
              <a:buNone/>
            </a:pPr>
            <a:endParaRPr lang="zh-CN" altLang="zh-CN" sz="1300">
              <a:solidFill>
                <a:srgbClr val="FFFFFF"/>
              </a:solidFill>
              <a:latin typeface="Arial" panose="020B0604020202020204" pitchFamily="34" charset="0"/>
            </a:endParaRPr>
          </a:p>
        </p:txBody>
      </p:sp>
      <p:pic>
        <p:nvPicPr>
          <p:cNvPr id="3082" name="图片 249"/>
          <p:cNvPicPr preferRelativeResize="0">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540125" y="2439988"/>
            <a:ext cx="1971675" cy="2552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编译器 </a:t>
            </a:r>
            <a:r>
              <a:rPr lang="en-US" altLang="zh-CN" dirty="0"/>
              <a:t>vs. </a:t>
            </a:r>
            <a:r>
              <a:rPr lang="zh-CN" altLang="en-US" dirty="0"/>
              <a:t>解释器</a:t>
            </a:r>
          </a:p>
        </p:txBody>
      </p:sp>
      <p:sp>
        <p:nvSpPr>
          <p:cNvPr id="3" name="内容占位符 2"/>
          <p:cNvSpPr>
            <a:spLocks noGrp="1"/>
          </p:cNvSpPr>
          <p:nvPr>
            <p:ph idx="1"/>
          </p:nvPr>
        </p:nvSpPr>
        <p:spPr/>
        <p:txBody>
          <a:bodyPr/>
          <a:lstStyle/>
          <a:p>
            <a:r>
              <a:rPr lang="zh-CN" altLang="en-US" dirty="0"/>
              <a:t>编译器</a:t>
            </a:r>
            <a:endParaRPr lang="en-US" altLang="zh-CN" dirty="0"/>
          </a:p>
          <a:p>
            <a:pPr lvl="1"/>
            <a:r>
              <a:rPr lang="zh-CN" altLang="en-US" dirty="0"/>
              <a:t>将一个用源程序编写的程序翻译为语义等价的用目标语言编写的程序</a:t>
            </a:r>
            <a:endParaRPr lang="en-US" altLang="zh-CN" dirty="0"/>
          </a:p>
          <a:p>
            <a:r>
              <a:rPr lang="zh-CN" altLang="en-US" dirty="0"/>
              <a:t>解释器</a:t>
            </a:r>
            <a:endParaRPr lang="en-US" altLang="zh-CN" dirty="0"/>
          </a:p>
          <a:p>
            <a:pPr lvl="1"/>
            <a:r>
              <a:rPr lang="zh-CN" altLang="en-US" dirty="0"/>
              <a:t>按照源程序的语义对源程序进行执行</a:t>
            </a:r>
            <a:endParaRPr lang="en-US" altLang="zh-CN" dirty="0"/>
          </a:p>
        </p:txBody>
      </p:sp>
      <p:pic>
        <p:nvPicPr>
          <p:cNvPr id="41" name="图片 40"/>
          <p:cNvPicPr>
            <a:picLocks noChangeAspect="1"/>
          </p:cNvPicPr>
          <p:nvPr/>
        </p:nvPicPr>
        <p:blipFill>
          <a:blip r:embed="rId3"/>
          <a:stretch>
            <a:fillRect/>
          </a:stretch>
        </p:blipFill>
        <p:spPr>
          <a:xfrm>
            <a:off x="755576" y="4098178"/>
            <a:ext cx="3024336" cy="1851102"/>
          </a:xfrm>
          <a:prstGeom prst="rect">
            <a:avLst/>
          </a:prstGeom>
        </p:spPr>
      </p:pic>
      <p:pic>
        <p:nvPicPr>
          <p:cNvPr id="51" name="图片 50"/>
          <p:cNvPicPr>
            <a:picLocks noChangeAspect="1"/>
          </p:cNvPicPr>
          <p:nvPr/>
        </p:nvPicPr>
        <p:blipFill>
          <a:blip r:embed="rId4"/>
          <a:stretch>
            <a:fillRect/>
          </a:stretch>
        </p:blipFill>
        <p:spPr>
          <a:xfrm>
            <a:off x="4644626" y="4437112"/>
            <a:ext cx="3813574" cy="1616672"/>
          </a:xfrm>
          <a:prstGeom prst="rect">
            <a:avLst/>
          </a:prstGeom>
        </p:spPr>
      </p:pic>
      <p:cxnSp>
        <p:nvCxnSpPr>
          <p:cNvPr id="53" name="直接连接符 52"/>
          <p:cNvCxnSpPr>
            <a:cxnSpLocks/>
          </p:cNvCxnSpPr>
          <p:nvPr/>
        </p:nvCxnSpPr>
        <p:spPr bwMode="auto">
          <a:xfrm flipH="1">
            <a:off x="4211960" y="3924300"/>
            <a:ext cx="309" cy="2605236"/>
          </a:xfrm>
          <a:prstGeom prst="line">
            <a:avLst/>
          </a:prstGeom>
          <a:noFill/>
          <a:ln w="22225" cap="flat" cmpd="sng" algn="ctr">
            <a:solidFill>
              <a:schemeClr val="tx1"/>
            </a:solidFill>
            <a:prstDash val="dash"/>
            <a:round/>
            <a:headEnd type="none" w="sm" len="sm"/>
            <a:tailEnd type="none" w="lg"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2024882895"/>
      </p:ext>
    </p:extLst>
  </p:cSld>
  <p:clrMapOvr>
    <a:masterClrMapping/>
  </p:clrMapOvr>
  <p:transition spd="slow"/>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2" name="Group 131"/>
          <p:cNvGraphicFramePr>
            <a:graphicFrameLocks noGrp="1"/>
          </p:cNvGraphicFramePr>
          <p:nvPr>
            <p:extLst>
              <p:ext uri="{D42A27DB-BD31-4B8C-83A1-F6EECF244321}">
                <p14:modId xmlns:p14="http://schemas.microsoft.com/office/powerpoint/2010/main" val="3082688629"/>
              </p:ext>
            </p:extLst>
          </p:nvPr>
        </p:nvGraphicFramePr>
        <p:xfrm>
          <a:off x="107504" y="620688"/>
          <a:ext cx="8960296" cy="6004560"/>
        </p:xfrm>
        <a:graphic>
          <a:graphicData uri="http://schemas.openxmlformats.org/drawingml/2006/table">
            <a:tbl>
              <a:tblPr/>
              <a:tblGrid>
                <a:gridCol w="3189258">
                  <a:extLst>
                    <a:ext uri="{9D8B030D-6E8A-4147-A177-3AD203B41FA5}">
                      <a16:colId xmlns:a16="http://schemas.microsoft.com/office/drawing/2014/main" val="667566655"/>
                    </a:ext>
                  </a:extLst>
                </a:gridCol>
                <a:gridCol w="2885519">
                  <a:extLst>
                    <a:ext uri="{9D8B030D-6E8A-4147-A177-3AD203B41FA5}">
                      <a16:colId xmlns:a16="http://schemas.microsoft.com/office/drawing/2014/main" val="3049372253"/>
                    </a:ext>
                  </a:extLst>
                </a:gridCol>
                <a:gridCol w="2885519">
                  <a:extLst>
                    <a:ext uri="{9D8B030D-6E8A-4147-A177-3AD203B41FA5}">
                      <a16:colId xmlns:a16="http://schemas.microsoft.com/office/drawing/2014/main" val="4153644002"/>
                    </a:ext>
                  </a:extLst>
                </a:gridCol>
              </a:tblGrid>
              <a:tr h="311005">
                <a:tc>
                  <a:txBody>
                    <a:bodyPr/>
                    <a:lstStyle>
                      <a:lvl1pPr>
                        <a:spcBef>
                          <a:spcPct val="20000"/>
                        </a:spcBef>
                        <a:defRPr sz="2800">
                          <a:solidFill>
                            <a:schemeClr val="tx1"/>
                          </a:solidFill>
                          <a:latin typeface="Times" panose="02020603050405020304" pitchFamily="18" charset="0"/>
                          <a:ea typeface="MS PGothic" panose="020B0600070205080204" pitchFamily="34" charset="-128"/>
                        </a:defRPr>
                      </a:lvl1pPr>
                      <a:lvl2pPr marL="37931725" indent="-37474525">
                        <a:spcBef>
                          <a:spcPct val="20000"/>
                        </a:spcBef>
                        <a:defRPr sz="2400">
                          <a:solidFill>
                            <a:schemeClr val="tx1"/>
                          </a:solidFill>
                          <a:latin typeface="Times" panose="02020603050405020304" pitchFamily="18" charset="0"/>
                          <a:ea typeface="MS PGothic" panose="020B0600070205080204" pitchFamily="34" charset="-128"/>
                        </a:defRPr>
                      </a:lvl2pPr>
                      <a:lvl3pPr>
                        <a:spcBef>
                          <a:spcPct val="20000"/>
                        </a:spcBef>
                        <a:defRPr sz="2000">
                          <a:solidFill>
                            <a:schemeClr val="tx1"/>
                          </a:solidFill>
                          <a:latin typeface="Times" panose="02020603050405020304" pitchFamily="18" charset="0"/>
                          <a:ea typeface="MS PGothic" panose="020B0600070205080204" pitchFamily="34" charset="-128"/>
                        </a:defRPr>
                      </a:lvl3pPr>
                      <a:lvl4pPr>
                        <a:spcBef>
                          <a:spcPct val="20000"/>
                        </a:spcBef>
                        <a:defRPr>
                          <a:solidFill>
                            <a:schemeClr val="tx1"/>
                          </a:solidFill>
                          <a:latin typeface="Times" panose="02020603050405020304" pitchFamily="18" charset="0"/>
                          <a:ea typeface="MS PGothic" panose="020B0600070205080204" pitchFamily="34" charset="-128"/>
                        </a:defRPr>
                      </a:lvl4pPr>
                      <a:lvl5pPr>
                        <a:spcBef>
                          <a:spcPct val="20000"/>
                        </a:spcBef>
                        <a:defRPr>
                          <a:solidFill>
                            <a:schemeClr val="tx1"/>
                          </a:solidFill>
                          <a:latin typeface="Times" panose="02020603050405020304" pitchFamily="18" charset="0"/>
                          <a:ea typeface="MS PGothic" panose="020B0600070205080204" pitchFamily="34" charset="-128"/>
                        </a:defRPr>
                      </a:lvl5pPr>
                      <a:lvl6pPr marL="457200" eaLnBrk="0" fontAlgn="base" hangingPunct="0">
                        <a:spcBef>
                          <a:spcPct val="20000"/>
                        </a:spcBef>
                        <a:spcAft>
                          <a:spcPct val="0"/>
                        </a:spcAft>
                        <a:defRPr>
                          <a:solidFill>
                            <a:schemeClr val="tx1"/>
                          </a:solidFill>
                          <a:latin typeface="Times" panose="02020603050405020304" pitchFamily="18" charset="0"/>
                          <a:ea typeface="MS PGothic" panose="020B0600070205080204" pitchFamily="34" charset="-128"/>
                        </a:defRPr>
                      </a:lvl6pPr>
                      <a:lvl7pPr marL="914400" eaLnBrk="0" fontAlgn="base" hangingPunct="0">
                        <a:spcBef>
                          <a:spcPct val="20000"/>
                        </a:spcBef>
                        <a:spcAft>
                          <a:spcPct val="0"/>
                        </a:spcAft>
                        <a:defRPr>
                          <a:solidFill>
                            <a:schemeClr val="tx1"/>
                          </a:solidFill>
                          <a:latin typeface="Times" panose="02020603050405020304" pitchFamily="18" charset="0"/>
                          <a:ea typeface="MS PGothic" panose="020B0600070205080204" pitchFamily="34" charset="-128"/>
                        </a:defRPr>
                      </a:lvl7pPr>
                      <a:lvl8pPr marL="1371600" eaLnBrk="0" fontAlgn="base" hangingPunct="0">
                        <a:spcBef>
                          <a:spcPct val="20000"/>
                        </a:spcBef>
                        <a:spcAft>
                          <a:spcPct val="0"/>
                        </a:spcAft>
                        <a:defRPr>
                          <a:solidFill>
                            <a:schemeClr val="tx1"/>
                          </a:solidFill>
                          <a:latin typeface="Times" panose="02020603050405020304" pitchFamily="18" charset="0"/>
                          <a:ea typeface="MS PGothic" panose="020B0600070205080204" pitchFamily="34" charset="-128"/>
                        </a:defRPr>
                      </a:lvl8pPr>
                      <a:lvl9pPr marL="1828800" eaLnBrk="0" fontAlgn="base" hangingPunct="0">
                        <a:spcBef>
                          <a:spcPct val="20000"/>
                        </a:spcBef>
                        <a:spcAft>
                          <a:spcPct val="0"/>
                        </a:spcAft>
                        <a:defRPr>
                          <a:solidFill>
                            <a:schemeClr val="tx1"/>
                          </a:solidFill>
                          <a:latin typeface="Times" panose="02020603050405020304" pitchFamily="18" charset="0"/>
                          <a:ea typeface="MS PGothic" panose="020B0600070205080204" pitchFamily="34" charset="-128"/>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1600" b="1" i="0" u="none" strike="noStrike" cap="none" normalizeH="0" baseline="0">
                          <a:ln>
                            <a:noFill/>
                          </a:ln>
                          <a:solidFill>
                            <a:schemeClr val="tx1"/>
                          </a:solidFill>
                          <a:effectLst/>
                          <a:latin typeface="Times" panose="02020603050405020304" pitchFamily="18" charset="0"/>
                          <a:ea typeface="MS PGothic" panose="020B0600070205080204" pitchFamily="34" charset="-128"/>
                        </a:rPr>
                        <a:t>Phase</a:t>
                      </a:r>
                      <a:endParaRPr kumimoji="0" lang="en-US" altLang="zh-CN" sz="1600" b="0" i="0" u="none" strike="noStrike" cap="none" normalizeH="0" baseline="0">
                        <a:ln>
                          <a:noFill/>
                        </a:ln>
                        <a:solidFill>
                          <a:schemeClr val="tx1"/>
                        </a:solidFill>
                        <a:effectLst/>
                        <a:latin typeface="Times" panose="02020603050405020304" pitchFamily="18" charset="0"/>
                        <a:ea typeface="MS PGothic" panose="020B0600070205080204" pitchFamily="34" charset="-128"/>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panose="02020603050405020304" pitchFamily="18" charset="0"/>
                          <a:ea typeface="MS PGothic" panose="020B0600070205080204" pitchFamily="34" charset="-128"/>
                        </a:defRPr>
                      </a:lvl1pPr>
                      <a:lvl2pPr marL="37931725" indent="-37474525">
                        <a:spcBef>
                          <a:spcPct val="20000"/>
                        </a:spcBef>
                        <a:defRPr sz="2400">
                          <a:solidFill>
                            <a:schemeClr val="tx1"/>
                          </a:solidFill>
                          <a:latin typeface="Times" panose="02020603050405020304" pitchFamily="18" charset="0"/>
                          <a:ea typeface="MS PGothic" panose="020B0600070205080204" pitchFamily="34" charset="-128"/>
                        </a:defRPr>
                      </a:lvl2pPr>
                      <a:lvl3pPr>
                        <a:spcBef>
                          <a:spcPct val="20000"/>
                        </a:spcBef>
                        <a:defRPr sz="2000">
                          <a:solidFill>
                            <a:schemeClr val="tx1"/>
                          </a:solidFill>
                          <a:latin typeface="Times" panose="02020603050405020304" pitchFamily="18" charset="0"/>
                          <a:ea typeface="MS PGothic" panose="020B0600070205080204" pitchFamily="34" charset="-128"/>
                        </a:defRPr>
                      </a:lvl3pPr>
                      <a:lvl4pPr>
                        <a:spcBef>
                          <a:spcPct val="20000"/>
                        </a:spcBef>
                        <a:defRPr>
                          <a:solidFill>
                            <a:schemeClr val="tx1"/>
                          </a:solidFill>
                          <a:latin typeface="Times" panose="02020603050405020304" pitchFamily="18" charset="0"/>
                          <a:ea typeface="MS PGothic" panose="020B0600070205080204" pitchFamily="34" charset="-128"/>
                        </a:defRPr>
                      </a:lvl4pPr>
                      <a:lvl5pPr>
                        <a:spcBef>
                          <a:spcPct val="20000"/>
                        </a:spcBef>
                        <a:defRPr>
                          <a:solidFill>
                            <a:schemeClr val="tx1"/>
                          </a:solidFill>
                          <a:latin typeface="Times" panose="02020603050405020304" pitchFamily="18" charset="0"/>
                          <a:ea typeface="MS PGothic" panose="020B0600070205080204" pitchFamily="34" charset="-128"/>
                        </a:defRPr>
                      </a:lvl5pPr>
                      <a:lvl6pPr marL="457200" eaLnBrk="0" fontAlgn="base" hangingPunct="0">
                        <a:spcBef>
                          <a:spcPct val="20000"/>
                        </a:spcBef>
                        <a:spcAft>
                          <a:spcPct val="0"/>
                        </a:spcAft>
                        <a:defRPr>
                          <a:solidFill>
                            <a:schemeClr val="tx1"/>
                          </a:solidFill>
                          <a:latin typeface="Times" panose="02020603050405020304" pitchFamily="18" charset="0"/>
                          <a:ea typeface="MS PGothic" panose="020B0600070205080204" pitchFamily="34" charset="-128"/>
                        </a:defRPr>
                      </a:lvl6pPr>
                      <a:lvl7pPr marL="914400" eaLnBrk="0" fontAlgn="base" hangingPunct="0">
                        <a:spcBef>
                          <a:spcPct val="20000"/>
                        </a:spcBef>
                        <a:spcAft>
                          <a:spcPct val="0"/>
                        </a:spcAft>
                        <a:defRPr>
                          <a:solidFill>
                            <a:schemeClr val="tx1"/>
                          </a:solidFill>
                          <a:latin typeface="Times" panose="02020603050405020304" pitchFamily="18" charset="0"/>
                          <a:ea typeface="MS PGothic" panose="020B0600070205080204" pitchFamily="34" charset="-128"/>
                        </a:defRPr>
                      </a:lvl7pPr>
                      <a:lvl8pPr marL="1371600" eaLnBrk="0" fontAlgn="base" hangingPunct="0">
                        <a:spcBef>
                          <a:spcPct val="20000"/>
                        </a:spcBef>
                        <a:spcAft>
                          <a:spcPct val="0"/>
                        </a:spcAft>
                        <a:defRPr>
                          <a:solidFill>
                            <a:schemeClr val="tx1"/>
                          </a:solidFill>
                          <a:latin typeface="Times" panose="02020603050405020304" pitchFamily="18" charset="0"/>
                          <a:ea typeface="MS PGothic" panose="020B0600070205080204" pitchFamily="34" charset="-128"/>
                        </a:defRPr>
                      </a:lvl8pPr>
                      <a:lvl9pPr marL="1828800" eaLnBrk="0" fontAlgn="base" hangingPunct="0">
                        <a:spcBef>
                          <a:spcPct val="20000"/>
                        </a:spcBef>
                        <a:spcAft>
                          <a:spcPct val="0"/>
                        </a:spcAft>
                        <a:defRPr>
                          <a:solidFill>
                            <a:schemeClr val="tx1"/>
                          </a:solidFill>
                          <a:latin typeface="Times" panose="02020603050405020304" pitchFamily="18" charset="0"/>
                          <a:ea typeface="MS PGothic" panose="020B0600070205080204" pitchFamily="34" charset="-128"/>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1600" b="1" i="0" u="none" strike="noStrike" cap="none" normalizeH="0" baseline="0">
                          <a:ln>
                            <a:noFill/>
                          </a:ln>
                          <a:solidFill>
                            <a:schemeClr val="tx1"/>
                          </a:solidFill>
                          <a:effectLst/>
                          <a:latin typeface="Times" panose="02020603050405020304" pitchFamily="18" charset="0"/>
                          <a:ea typeface="MS PGothic" panose="020B0600070205080204" pitchFamily="34" charset="-128"/>
                        </a:rPr>
                        <a:t>Output</a:t>
                      </a:r>
                      <a:endParaRPr kumimoji="0" lang="en-US" altLang="zh-CN" sz="1600" b="0" i="0" u="none" strike="noStrike" cap="none" normalizeH="0" baseline="0">
                        <a:ln>
                          <a:noFill/>
                        </a:ln>
                        <a:solidFill>
                          <a:schemeClr val="tx1"/>
                        </a:solidFill>
                        <a:effectLst/>
                        <a:latin typeface="Times" panose="02020603050405020304" pitchFamily="18" charset="0"/>
                        <a:ea typeface="MS PGothic" panose="020B0600070205080204" pitchFamily="34" charset="-128"/>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panose="02020603050405020304" pitchFamily="18" charset="0"/>
                          <a:ea typeface="MS PGothic" panose="020B0600070205080204" pitchFamily="34" charset="-128"/>
                        </a:defRPr>
                      </a:lvl1pPr>
                      <a:lvl2pPr marL="37931725" indent="-37474525">
                        <a:spcBef>
                          <a:spcPct val="20000"/>
                        </a:spcBef>
                        <a:defRPr sz="2400">
                          <a:solidFill>
                            <a:schemeClr val="tx1"/>
                          </a:solidFill>
                          <a:latin typeface="Times" panose="02020603050405020304" pitchFamily="18" charset="0"/>
                          <a:ea typeface="MS PGothic" panose="020B0600070205080204" pitchFamily="34" charset="-128"/>
                        </a:defRPr>
                      </a:lvl2pPr>
                      <a:lvl3pPr>
                        <a:spcBef>
                          <a:spcPct val="20000"/>
                        </a:spcBef>
                        <a:defRPr sz="2000">
                          <a:solidFill>
                            <a:schemeClr val="tx1"/>
                          </a:solidFill>
                          <a:latin typeface="Times" panose="02020603050405020304" pitchFamily="18" charset="0"/>
                          <a:ea typeface="MS PGothic" panose="020B0600070205080204" pitchFamily="34" charset="-128"/>
                        </a:defRPr>
                      </a:lvl3pPr>
                      <a:lvl4pPr>
                        <a:spcBef>
                          <a:spcPct val="20000"/>
                        </a:spcBef>
                        <a:defRPr>
                          <a:solidFill>
                            <a:schemeClr val="tx1"/>
                          </a:solidFill>
                          <a:latin typeface="Times" panose="02020603050405020304" pitchFamily="18" charset="0"/>
                          <a:ea typeface="MS PGothic" panose="020B0600070205080204" pitchFamily="34" charset="-128"/>
                        </a:defRPr>
                      </a:lvl4pPr>
                      <a:lvl5pPr>
                        <a:spcBef>
                          <a:spcPct val="20000"/>
                        </a:spcBef>
                        <a:defRPr>
                          <a:solidFill>
                            <a:schemeClr val="tx1"/>
                          </a:solidFill>
                          <a:latin typeface="Times" panose="02020603050405020304" pitchFamily="18" charset="0"/>
                          <a:ea typeface="MS PGothic" panose="020B0600070205080204" pitchFamily="34" charset="-128"/>
                        </a:defRPr>
                      </a:lvl5pPr>
                      <a:lvl6pPr marL="457200" eaLnBrk="0" fontAlgn="base" hangingPunct="0">
                        <a:spcBef>
                          <a:spcPct val="20000"/>
                        </a:spcBef>
                        <a:spcAft>
                          <a:spcPct val="0"/>
                        </a:spcAft>
                        <a:defRPr>
                          <a:solidFill>
                            <a:schemeClr val="tx1"/>
                          </a:solidFill>
                          <a:latin typeface="Times" panose="02020603050405020304" pitchFamily="18" charset="0"/>
                          <a:ea typeface="MS PGothic" panose="020B0600070205080204" pitchFamily="34" charset="-128"/>
                        </a:defRPr>
                      </a:lvl6pPr>
                      <a:lvl7pPr marL="914400" eaLnBrk="0" fontAlgn="base" hangingPunct="0">
                        <a:spcBef>
                          <a:spcPct val="20000"/>
                        </a:spcBef>
                        <a:spcAft>
                          <a:spcPct val="0"/>
                        </a:spcAft>
                        <a:defRPr>
                          <a:solidFill>
                            <a:schemeClr val="tx1"/>
                          </a:solidFill>
                          <a:latin typeface="Times" panose="02020603050405020304" pitchFamily="18" charset="0"/>
                          <a:ea typeface="MS PGothic" panose="020B0600070205080204" pitchFamily="34" charset="-128"/>
                        </a:defRPr>
                      </a:lvl7pPr>
                      <a:lvl8pPr marL="1371600" eaLnBrk="0" fontAlgn="base" hangingPunct="0">
                        <a:spcBef>
                          <a:spcPct val="20000"/>
                        </a:spcBef>
                        <a:spcAft>
                          <a:spcPct val="0"/>
                        </a:spcAft>
                        <a:defRPr>
                          <a:solidFill>
                            <a:schemeClr val="tx1"/>
                          </a:solidFill>
                          <a:latin typeface="Times" panose="02020603050405020304" pitchFamily="18" charset="0"/>
                          <a:ea typeface="MS PGothic" panose="020B0600070205080204" pitchFamily="34" charset="-128"/>
                        </a:defRPr>
                      </a:lvl8pPr>
                      <a:lvl9pPr marL="1828800" eaLnBrk="0" fontAlgn="base" hangingPunct="0">
                        <a:spcBef>
                          <a:spcPct val="20000"/>
                        </a:spcBef>
                        <a:spcAft>
                          <a:spcPct val="0"/>
                        </a:spcAft>
                        <a:defRPr>
                          <a:solidFill>
                            <a:schemeClr val="tx1"/>
                          </a:solidFill>
                          <a:latin typeface="Times" panose="02020603050405020304" pitchFamily="18" charset="0"/>
                          <a:ea typeface="MS PGothic" panose="020B0600070205080204" pitchFamily="34" charset="-128"/>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1600" b="1" i="0" u="none" strike="noStrike" cap="none" normalizeH="0" baseline="0">
                          <a:ln>
                            <a:noFill/>
                          </a:ln>
                          <a:solidFill>
                            <a:schemeClr val="tx1"/>
                          </a:solidFill>
                          <a:effectLst/>
                          <a:latin typeface="Times" panose="02020603050405020304" pitchFamily="18" charset="0"/>
                          <a:ea typeface="MS PGothic" panose="020B0600070205080204" pitchFamily="34" charset="-128"/>
                        </a:rPr>
                        <a:t>Sample</a:t>
                      </a:r>
                      <a:endParaRPr kumimoji="0" lang="en-US" altLang="zh-CN" sz="1600" b="0" i="0" u="none" strike="noStrike" cap="none" normalizeH="0" baseline="0">
                        <a:ln>
                          <a:noFill/>
                        </a:ln>
                        <a:solidFill>
                          <a:schemeClr val="tx1"/>
                        </a:solidFill>
                        <a:effectLst/>
                        <a:latin typeface="Times" panose="02020603050405020304" pitchFamily="18" charset="0"/>
                        <a:ea typeface="MS PGothic" panose="020B0600070205080204" pitchFamily="34" charset="-128"/>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538703314"/>
                  </a:ext>
                </a:extLst>
              </a:tr>
              <a:tr h="311005">
                <a:tc>
                  <a:txBody>
                    <a:bodyPr/>
                    <a:lstStyle>
                      <a:lvl1pPr>
                        <a:spcBef>
                          <a:spcPct val="20000"/>
                        </a:spcBef>
                        <a:defRPr sz="2800">
                          <a:solidFill>
                            <a:schemeClr val="tx1"/>
                          </a:solidFill>
                          <a:latin typeface="Times" panose="02020603050405020304" pitchFamily="18" charset="0"/>
                          <a:ea typeface="MS PGothic" panose="020B0600070205080204" pitchFamily="34" charset="-128"/>
                        </a:defRPr>
                      </a:lvl1pPr>
                      <a:lvl2pPr marL="37931725" indent="-37474525">
                        <a:spcBef>
                          <a:spcPct val="20000"/>
                        </a:spcBef>
                        <a:defRPr sz="2400">
                          <a:solidFill>
                            <a:schemeClr val="tx1"/>
                          </a:solidFill>
                          <a:latin typeface="Times" panose="02020603050405020304" pitchFamily="18" charset="0"/>
                          <a:ea typeface="MS PGothic" panose="020B0600070205080204" pitchFamily="34" charset="-128"/>
                        </a:defRPr>
                      </a:lvl2pPr>
                      <a:lvl3pPr>
                        <a:spcBef>
                          <a:spcPct val="20000"/>
                        </a:spcBef>
                        <a:defRPr sz="2000">
                          <a:solidFill>
                            <a:schemeClr val="tx1"/>
                          </a:solidFill>
                          <a:latin typeface="Times" panose="02020603050405020304" pitchFamily="18" charset="0"/>
                          <a:ea typeface="MS PGothic" panose="020B0600070205080204" pitchFamily="34" charset="-128"/>
                        </a:defRPr>
                      </a:lvl3pPr>
                      <a:lvl4pPr>
                        <a:spcBef>
                          <a:spcPct val="20000"/>
                        </a:spcBef>
                        <a:defRPr>
                          <a:solidFill>
                            <a:schemeClr val="tx1"/>
                          </a:solidFill>
                          <a:latin typeface="Times" panose="02020603050405020304" pitchFamily="18" charset="0"/>
                          <a:ea typeface="MS PGothic" panose="020B0600070205080204" pitchFamily="34" charset="-128"/>
                        </a:defRPr>
                      </a:lvl4pPr>
                      <a:lvl5pPr>
                        <a:spcBef>
                          <a:spcPct val="20000"/>
                        </a:spcBef>
                        <a:defRPr>
                          <a:solidFill>
                            <a:schemeClr val="tx1"/>
                          </a:solidFill>
                          <a:latin typeface="Times" panose="02020603050405020304" pitchFamily="18" charset="0"/>
                          <a:ea typeface="MS PGothic" panose="020B0600070205080204" pitchFamily="34" charset="-128"/>
                        </a:defRPr>
                      </a:lvl5pPr>
                      <a:lvl6pPr marL="457200" eaLnBrk="0" fontAlgn="base" hangingPunct="0">
                        <a:spcBef>
                          <a:spcPct val="20000"/>
                        </a:spcBef>
                        <a:spcAft>
                          <a:spcPct val="0"/>
                        </a:spcAft>
                        <a:defRPr>
                          <a:solidFill>
                            <a:schemeClr val="tx1"/>
                          </a:solidFill>
                          <a:latin typeface="Times" panose="02020603050405020304" pitchFamily="18" charset="0"/>
                          <a:ea typeface="MS PGothic" panose="020B0600070205080204" pitchFamily="34" charset="-128"/>
                        </a:defRPr>
                      </a:lvl6pPr>
                      <a:lvl7pPr marL="914400" eaLnBrk="0" fontAlgn="base" hangingPunct="0">
                        <a:spcBef>
                          <a:spcPct val="20000"/>
                        </a:spcBef>
                        <a:spcAft>
                          <a:spcPct val="0"/>
                        </a:spcAft>
                        <a:defRPr>
                          <a:solidFill>
                            <a:schemeClr val="tx1"/>
                          </a:solidFill>
                          <a:latin typeface="Times" panose="02020603050405020304" pitchFamily="18" charset="0"/>
                          <a:ea typeface="MS PGothic" panose="020B0600070205080204" pitchFamily="34" charset="-128"/>
                        </a:defRPr>
                      </a:lvl7pPr>
                      <a:lvl8pPr marL="1371600" eaLnBrk="0" fontAlgn="base" hangingPunct="0">
                        <a:spcBef>
                          <a:spcPct val="20000"/>
                        </a:spcBef>
                        <a:spcAft>
                          <a:spcPct val="0"/>
                        </a:spcAft>
                        <a:defRPr>
                          <a:solidFill>
                            <a:schemeClr val="tx1"/>
                          </a:solidFill>
                          <a:latin typeface="Times" panose="02020603050405020304" pitchFamily="18" charset="0"/>
                          <a:ea typeface="MS PGothic" panose="020B0600070205080204" pitchFamily="34" charset="-128"/>
                        </a:defRPr>
                      </a:lvl8pPr>
                      <a:lvl9pPr marL="1828800" eaLnBrk="0" fontAlgn="base" hangingPunct="0">
                        <a:spcBef>
                          <a:spcPct val="20000"/>
                        </a:spcBef>
                        <a:spcAft>
                          <a:spcPct val="0"/>
                        </a:spcAft>
                        <a:defRPr>
                          <a:solidFill>
                            <a:schemeClr val="tx1"/>
                          </a:solidFill>
                          <a:latin typeface="Times" panose="02020603050405020304" pitchFamily="18" charset="0"/>
                          <a:ea typeface="MS PGothic" panose="020B0600070205080204" pitchFamily="34" charset="-128"/>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600" b="0" i="1" u="none" strike="noStrike" cap="none" normalizeH="0" baseline="0">
                          <a:ln>
                            <a:noFill/>
                          </a:ln>
                          <a:solidFill>
                            <a:schemeClr val="tx1"/>
                          </a:solidFill>
                          <a:effectLst/>
                          <a:latin typeface="Times" panose="02020603050405020304" pitchFamily="18" charset="0"/>
                          <a:ea typeface="MS PGothic" panose="020B0600070205080204" pitchFamily="34" charset="-128"/>
                        </a:rPr>
                        <a:t>Programmer (source code producer)</a:t>
                      </a:r>
                      <a:endParaRPr kumimoji="0" lang="en-US" altLang="zh-CN" sz="1600" b="0" i="0" u="none" strike="noStrike" cap="none" normalizeH="0" baseline="0">
                        <a:ln>
                          <a:noFill/>
                        </a:ln>
                        <a:solidFill>
                          <a:schemeClr val="tx1"/>
                        </a:solidFill>
                        <a:effectLst/>
                        <a:latin typeface="Times" panose="02020603050405020304" pitchFamily="18" charset="0"/>
                        <a:ea typeface="MS PGothic" panose="020B0600070205080204" pitchFamily="34" charset="-128"/>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panose="02020603050405020304" pitchFamily="18" charset="0"/>
                          <a:ea typeface="MS PGothic" panose="020B0600070205080204" pitchFamily="34" charset="-128"/>
                        </a:defRPr>
                      </a:lvl1pPr>
                      <a:lvl2pPr marL="37931725" indent="-37474525">
                        <a:spcBef>
                          <a:spcPct val="20000"/>
                        </a:spcBef>
                        <a:defRPr sz="2400">
                          <a:solidFill>
                            <a:schemeClr val="tx1"/>
                          </a:solidFill>
                          <a:latin typeface="Times" panose="02020603050405020304" pitchFamily="18" charset="0"/>
                          <a:ea typeface="MS PGothic" panose="020B0600070205080204" pitchFamily="34" charset="-128"/>
                        </a:defRPr>
                      </a:lvl2pPr>
                      <a:lvl3pPr>
                        <a:spcBef>
                          <a:spcPct val="20000"/>
                        </a:spcBef>
                        <a:defRPr sz="2000">
                          <a:solidFill>
                            <a:schemeClr val="tx1"/>
                          </a:solidFill>
                          <a:latin typeface="Times" panose="02020603050405020304" pitchFamily="18" charset="0"/>
                          <a:ea typeface="MS PGothic" panose="020B0600070205080204" pitchFamily="34" charset="-128"/>
                        </a:defRPr>
                      </a:lvl3pPr>
                      <a:lvl4pPr>
                        <a:spcBef>
                          <a:spcPct val="20000"/>
                        </a:spcBef>
                        <a:defRPr>
                          <a:solidFill>
                            <a:schemeClr val="tx1"/>
                          </a:solidFill>
                          <a:latin typeface="Times" panose="02020603050405020304" pitchFamily="18" charset="0"/>
                          <a:ea typeface="MS PGothic" panose="020B0600070205080204" pitchFamily="34" charset="-128"/>
                        </a:defRPr>
                      </a:lvl4pPr>
                      <a:lvl5pPr>
                        <a:spcBef>
                          <a:spcPct val="20000"/>
                        </a:spcBef>
                        <a:defRPr>
                          <a:solidFill>
                            <a:schemeClr val="tx1"/>
                          </a:solidFill>
                          <a:latin typeface="Times" panose="02020603050405020304" pitchFamily="18" charset="0"/>
                          <a:ea typeface="MS PGothic" panose="020B0600070205080204" pitchFamily="34" charset="-128"/>
                        </a:defRPr>
                      </a:lvl5pPr>
                      <a:lvl6pPr marL="457200" eaLnBrk="0" fontAlgn="base" hangingPunct="0">
                        <a:spcBef>
                          <a:spcPct val="20000"/>
                        </a:spcBef>
                        <a:spcAft>
                          <a:spcPct val="0"/>
                        </a:spcAft>
                        <a:defRPr>
                          <a:solidFill>
                            <a:schemeClr val="tx1"/>
                          </a:solidFill>
                          <a:latin typeface="Times" panose="02020603050405020304" pitchFamily="18" charset="0"/>
                          <a:ea typeface="MS PGothic" panose="020B0600070205080204" pitchFamily="34" charset="-128"/>
                        </a:defRPr>
                      </a:lvl6pPr>
                      <a:lvl7pPr marL="914400" eaLnBrk="0" fontAlgn="base" hangingPunct="0">
                        <a:spcBef>
                          <a:spcPct val="20000"/>
                        </a:spcBef>
                        <a:spcAft>
                          <a:spcPct val="0"/>
                        </a:spcAft>
                        <a:defRPr>
                          <a:solidFill>
                            <a:schemeClr val="tx1"/>
                          </a:solidFill>
                          <a:latin typeface="Times" panose="02020603050405020304" pitchFamily="18" charset="0"/>
                          <a:ea typeface="MS PGothic" panose="020B0600070205080204" pitchFamily="34" charset="-128"/>
                        </a:defRPr>
                      </a:lvl7pPr>
                      <a:lvl8pPr marL="1371600" eaLnBrk="0" fontAlgn="base" hangingPunct="0">
                        <a:spcBef>
                          <a:spcPct val="20000"/>
                        </a:spcBef>
                        <a:spcAft>
                          <a:spcPct val="0"/>
                        </a:spcAft>
                        <a:defRPr>
                          <a:solidFill>
                            <a:schemeClr val="tx1"/>
                          </a:solidFill>
                          <a:latin typeface="Times" panose="02020603050405020304" pitchFamily="18" charset="0"/>
                          <a:ea typeface="MS PGothic" panose="020B0600070205080204" pitchFamily="34" charset="-128"/>
                        </a:defRPr>
                      </a:lvl8pPr>
                      <a:lvl9pPr marL="1828800" eaLnBrk="0" fontAlgn="base" hangingPunct="0">
                        <a:spcBef>
                          <a:spcPct val="20000"/>
                        </a:spcBef>
                        <a:spcAft>
                          <a:spcPct val="0"/>
                        </a:spcAft>
                        <a:defRPr>
                          <a:solidFill>
                            <a:schemeClr val="tx1"/>
                          </a:solidFill>
                          <a:latin typeface="Times" panose="02020603050405020304" pitchFamily="18" charset="0"/>
                          <a:ea typeface="MS PGothic" panose="020B0600070205080204" pitchFamily="34" charset="-128"/>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600" b="0" i="0" u="none" strike="noStrike" cap="none" normalizeH="0" baseline="0">
                          <a:ln>
                            <a:noFill/>
                          </a:ln>
                          <a:solidFill>
                            <a:schemeClr val="tx1"/>
                          </a:solidFill>
                          <a:effectLst/>
                          <a:latin typeface="Times" panose="02020603050405020304" pitchFamily="18" charset="0"/>
                          <a:ea typeface="MS PGothic" panose="020B0600070205080204" pitchFamily="34" charset="-128"/>
                        </a:rPr>
                        <a:t>Source string</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panose="02020603050405020304" pitchFamily="18" charset="0"/>
                          <a:ea typeface="MS PGothic" panose="020B0600070205080204" pitchFamily="34" charset="-128"/>
                        </a:defRPr>
                      </a:lvl1pPr>
                      <a:lvl2pPr marL="37931725" indent="-37474525">
                        <a:spcBef>
                          <a:spcPct val="20000"/>
                        </a:spcBef>
                        <a:defRPr sz="2400">
                          <a:solidFill>
                            <a:schemeClr val="tx1"/>
                          </a:solidFill>
                          <a:latin typeface="Times" panose="02020603050405020304" pitchFamily="18" charset="0"/>
                          <a:ea typeface="MS PGothic" panose="020B0600070205080204" pitchFamily="34" charset="-128"/>
                        </a:defRPr>
                      </a:lvl2pPr>
                      <a:lvl3pPr>
                        <a:spcBef>
                          <a:spcPct val="20000"/>
                        </a:spcBef>
                        <a:defRPr sz="2000">
                          <a:solidFill>
                            <a:schemeClr val="tx1"/>
                          </a:solidFill>
                          <a:latin typeface="Times" panose="02020603050405020304" pitchFamily="18" charset="0"/>
                          <a:ea typeface="MS PGothic" panose="020B0600070205080204" pitchFamily="34" charset="-128"/>
                        </a:defRPr>
                      </a:lvl3pPr>
                      <a:lvl4pPr>
                        <a:spcBef>
                          <a:spcPct val="20000"/>
                        </a:spcBef>
                        <a:defRPr>
                          <a:solidFill>
                            <a:schemeClr val="tx1"/>
                          </a:solidFill>
                          <a:latin typeface="Times" panose="02020603050405020304" pitchFamily="18" charset="0"/>
                          <a:ea typeface="MS PGothic" panose="020B0600070205080204" pitchFamily="34" charset="-128"/>
                        </a:defRPr>
                      </a:lvl4pPr>
                      <a:lvl5pPr>
                        <a:spcBef>
                          <a:spcPct val="20000"/>
                        </a:spcBef>
                        <a:defRPr>
                          <a:solidFill>
                            <a:schemeClr val="tx1"/>
                          </a:solidFill>
                          <a:latin typeface="Times" panose="02020603050405020304" pitchFamily="18" charset="0"/>
                          <a:ea typeface="MS PGothic" panose="020B0600070205080204" pitchFamily="34" charset="-128"/>
                        </a:defRPr>
                      </a:lvl5pPr>
                      <a:lvl6pPr marL="457200" eaLnBrk="0" fontAlgn="base" hangingPunct="0">
                        <a:spcBef>
                          <a:spcPct val="20000"/>
                        </a:spcBef>
                        <a:spcAft>
                          <a:spcPct val="0"/>
                        </a:spcAft>
                        <a:defRPr>
                          <a:solidFill>
                            <a:schemeClr val="tx1"/>
                          </a:solidFill>
                          <a:latin typeface="Times" panose="02020603050405020304" pitchFamily="18" charset="0"/>
                          <a:ea typeface="MS PGothic" panose="020B0600070205080204" pitchFamily="34" charset="-128"/>
                        </a:defRPr>
                      </a:lvl6pPr>
                      <a:lvl7pPr marL="914400" eaLnBrk="0" fontAlgn="base" hangingPunct="0">
                        <a:spcBef>
                          <a:spcPct val="20000"/>
                        </a:spcBef>
                        <a:spcAft>
                          <a:spcPct val="0"/>
                        </a:spcAft>
                        <a:defRPr>
                          <a:solidFill>
                            <a:schemeClr val="tx1"/>
                          </a:solidFill>
                          <a:latin typeface="Times" panose="02020603050405020304" pitchFamily="18" charset="0"/>
                          <a:ea typeface="MS PGothic" panose="020B0600070205080204" pitchFamily="34" charset="-128"/>
                        </a:defRPr>
                      </a:lvl7pPr>
                      <a:lvl8pPr marL="1371600" eaLnBrk="0" fontAlgn="base" hangingPunct="0">
                        <a:spcBef>
                          <a:spcPct val="20000"/>
                        </a:spcBef>
                        <a:spcAft>
                          <a:spcPct val="0"/>
                        </a:spcAft>
                        <a:defRPr>
                          <a:solidFill>
                            <a:schemeClr val="tx1"/>
                          </a:solidFill>
                          <a:latin typeface="Times" panose="02020603050405020304" pitchFamily="18" charset="0"/>
                          <a:ea typeface="MS PGothic" panose="020B0600070205080204" pitchFamily="34" charset="-128"/>
                        </a:defRPr>
                      </a:lvl8pPr>
                      <a:lvl9pPr marL="1828800" eaLnBrk="0" fontAlgn="base" hangingPunct="0">
                        <a:spcBef>
                          <a:spcPct val="20000"/>
                        </a:spcBef>
                        <a:spcAft>
                          <a:spcPct val="0"/>
                        </a:spcAft>
                        <a:defRPr>
                          <a:solidFill>
                            <a:schemeClr val="tx1"/>
                          </a:solidFill>
                          <a:latin typeface="Times" panose="02020603050405020304" pitchFamily="18" charset="0"/>
                          <a:ea typeface="MS PGothic" panose="020B0600070205080204" pitchFamily="34" charset="-128"/>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600" b="1" i="0" u="none" strike="noStrike" cap="none" normalizeH="0" baseline="0">
                          <a:ln>
                            <a:noFill/>
                          </a:ln>
                          <a:solidFill>
                            <a:schemeClr val="tx1"/>
                          </a:solidFill>
                          <a:effectLst/>
                          <a:latin typeface="Courier New" panose="02070309020205020404" pitchFamily="49" charset="0"/>
                          <a:ea typeface="MS PGothic" panose="020B0600070205080204" pitchFamily="34" charset="-128"/>
                        </a:rPr>
                        <a:t>A=B+C;</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147166916"/>
                  </a:ext>
                </a:extLst>
              </a:tr>
              <a:tr h="537190">
                <a:tc>
                  <a:txBody>
                    <a:bodyPr/>
                    <a:lstStyle>
                      <a:lvl1pPr>
                        <a:spcBef>
                          <a:spcPct val="20000"/>
                        </a:spcBef>
                        <a:defRPr sz="2800">
                          <a:solidFill>
                            <a:schemeClr val="tx1"/>
                          </a:solidFill>
                          <a:latin typeface="Times" panose="02020603050405020304" pitchFamily="18" charset="0"/>
                          <a:ea typeface="MS PGothic" panose="020B0600070205080204" pitchFamily="34" charset="-128"/>
                        </a:defRPr>
                      </a:lvl1pPr>
                      <a:lvl2pPr marL="37931725" indent="-37474525">
                        <a:spcBef>
                          <a:spcPct val="20000"/>
                        </a:spcBef>
                        <a:defRPr sz="2400">
                          <a:solidFill>
                            <a:schemeClr val="tx1"/>
                          </a:solidFill>
                          <a:latin typeface="Times" panose="02020603050405020304" pitchFamily="18" charset="0"/>
                          <a:ea typeface="MS PGothic" panose="020B0600070205080204" pitchFamily="34" charset="-128"/>
                        </a:defRPr>
                      </a:lvl2pPr>
                      <a:lvl3pPr>
                        <a:spcBef>
                          <a:spcPct val="20000"/>
                        </a:spcBef>
                        <a:defRPr sz="2000">
                          <a:solidFill>
                            <a:schemeClr val="tx1"/>
                          </a:solidFill>
                          <a:latin typeface="Times" panose="02020603050405020304" pitchFamily="18" charset="0"/>
                          <a:ea typeface="MS PGothic" panose="020B0600070205080204" pitchFamily="34" charset="-128"/>
                        </a:defRPr>
                      </a:lvl3pPr>
                      <a:lvl4pPr>
                        <a:spcBef>
                          <a:spcPct val="20000"/>
                        </a:spcBef>
                        <a:defRPr>
                          <a:solidFill>
                            <a:schemeClr val="tx1"/>
                          </a:solidFill>
                          <a:latin typeface="Times" panose="02020603050405020304" pitchFamily="18" charset="0"/>
                          <a:ea typeface="MS PGothic" panose="020B0600070205080204" pitchFamily="34" charset="-128"/>
                        </a:defRPr>
                      </a:lvl4pPr>
                      <a:lvl5pPr>
                        <a:spcBef>
                          <a:spcPct val="20000"/>
                        </a:spcBef>
                        <a:defRPr>
                          <a:solidFill>
                            <a:schemeClr val="tx1"/>
                          </a:solidFill>
                          <a:latin typeface="Times" panose="02020603050405020304" pitchFamily="18" charset="0"/>
                          <a:ea typeface="MS PGothic" panose="020B0600070205080204" pitchFamily="34" charset="-128"/>
                        </a:defRPr>
                      </a:lvl5pPr>
                      <a:lvl6pPr marL="457200" eaLnBrk="0" fontAlgn="base" hangingPunct="0">
                        <a:spcBef>
                          <a:spcPct val="20000"/>
                        </a:spcBef>
                        <a:spcAft>
                          <a:spcPct val="0"/>
                        </a:spcAft>
                        <a:defRPr>
                          <a:solidFill>
                            <a:schemeClr val="tx1"/>
                          </a:solidFill>
                          <a:latin typeface="Times" panose="02020603050405020304" pitchFamily="18" charset="0"/>
                          <a:ea typeface="MS PGothic" panose="020B0600070205080204" pitchFamily="34" charset="-128"/>
                        </a:defRPr>
                      </a:lvl6pPr>
                      <a:lvl7pPr marL="914400" eaLnBrk="0" fontAlgn="base" hangingPunct="0">
                        <a:spcBef>
                          <a:spcPct val="20000"/>
                        </a:spcBef>
                        <a:spcAft>
                          <a:spcPct val="0"/>
                        </a:spcAft>
                        <a:defRPr>
                          <a:solidFill>
                            <a:schemeClr val="tx1"/>
                          </a:solidFill>
                          <a:latin typeface="Times" panose="02020603050405020304" pitchFamily="18" charset="0"/>
                          <a:ea typeface="MS PGothic" panose="020B0600070205080204" pitchFamily="34" charset="-128"/>
                        </a:defRPr>
                      </a:lvl7pPr>
                      <a:lvl8pPr marL="1371600" eaLnBrk="0" fontAlgn="base" hangingPunct="0">
                        <a:spcBef>
                          <a:spcPct val="20000"/>
                        </a:spcBef>
                        <a:spcAft>
                          <a:spcPct val="0"/>
                        </a:spcAft>
                        <a:defRPr>
                          <a:solidFill>
                            <a:schemeClr val="tx1"/>
                          </a:solidFill>
                          <a:latin typeface="Times" panose="02020603050405020304" pitchFamily="18" charset="0"/>
                          <a:ea typeface="MS PGothic" panose="020B0600070205080204" pitchFamily="34" charset="-128"/>
                        </a:defRPr>
                      </a:lvl8pPr>
                      <a:lvl9pPr marL="1828800" eaLnBrk="0" fontAlgn="base" hangingPunct="0">
                        <a:spcBef>
                          <a:spcPct val="20000"/>
                        </a:spcBef>
                        <a:spcAft>
                          <a:spcPct val="0"/>
                        </a:spcAft>
                        <a:defRPr>
                          <a:solidFill>
                            <a:schemeClr val="tx1"/>
                          </a:solidFill>
                          <a:latin typeface="Times" panose="02020603050405020304" pitchFamily="18" charset="0"/>
                          <a:ea typeface="MS PGothic" panose="020B0600070205080204" pitchFamily="34" charset="-128"/>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600" b="0" i="1" u="none" strike="noStrike" cap="none" normalizeH="0" baseline="0">
                          <a:ln>
                            <a:noFill/>
                          </a:ln>
                          <a:solidFill>
                            <a:schemeClr val="tx1"/>
                          </a:solidFill>
                          <a:effectLst/>
                          <a:latin typeface="Times" panose="02020603050405020304" pitchFamily="18" charset="0"/>
                          <a:ea typeface="MS PGothic" panose="020B0600070205080204" pitchFamily="34" charset="-128"/>
                        </a:rPr>
                        <a:t>Scanner</a:t>
                      </a:r>
                      <a:r>
                        <a:rPr kumimoji="0" lang="en-US" altLang="zh-CN" sz="1600" b="0" i="0" u="none" strike="noStrike" cap="none" normalizeH="0" baseline="0">
                          <a:ln>
                            <a:noFill/>
                          </a:ln>
                          <a:solidFill>
                            <a:schemeClr val="tx1"/>
                          </a:solidFill>
                          <a:effectLst/>
                          <a:latin typeface="Times" panose="02020603050405020304" pitchFamily="18" charset="0"/>
                          <a:ea typeface="MS PGothic" panose="020B0600070205080204" pitchFamily="34" charset="-128"/>
                        </a:rPr>
                        <a:t> (performs </a:t>
                      </a:r>
                      <a:r>
                        <a:rPr kumimoji="0" lang="en-US" altLang="zh-CN" sz="1600" b="0" i="1" u="none" strike="noStrike" cap="none" normalizeH="0" baseline="0">
                          <a:ln>
                            <a:noFill/>
                          </a:ln>
                          <a:solidFill>
                            <a:schemeClr val="tx1"/>
                          </a:solidFill>
                          <a:effectLst/>
                          <a:latin typeface="Times" panose="02020603050405020304" pitchFamily="18" charset="0"/>
                          <a:ea typeface="MS PGothic" panose="020B0600070205080204" pitchFamily="34" charset="-128"/>
                        </a:rPr>
                        <a:t>lexical analysis</a:t>
                      </a:r>
                      <a:r>
                        <a:rPr kumimoji="0" lang="en-US" altLang="zh-CN" sz="1600" b="0" i="0" u="none" strike="noStrike" cap="none" normalizeH="0" baseline="0">
                          <a:ln>
                            <a:noFill/>
                          </a:ln>
                          <a:solidFill>
                            <a:schemeClr val="tx1"/>
                          </a:solidFill>
                          <a:effectLst/>
                          <a:latin typeface="Times" panose="02020603050405020304" pitchFamily="18" charset="0"/>
                          <a:ea typeface="MS PGothic" panose="020B0600070205080204" pitchFamily="34" charset="-128"/>
                        </a:rPr>
                        <a: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panose="02020603050405020304" pitchFamily="18" charset="0"/>
                          <a:ea typeface="MS PGothic" panose="020B0600070205080204" pitchFamily="34" charset="-128"/>
                        </a:defRPr>
                      </a:lvl1pPr>
                      <a:lvl2pPr marL="37931725" indent="-37474525">
                        <a:spcBef>
                          <a:spcPct val="20000"/>
                        </a:spcBef>
                        <a:defRPr sz="2400">
                          <a:solidFill>
                            <a:schemeClr val="tx1"/>
                          </a:solidFill>
                          <a:latin typeface="Times" panose="02020603050405020304" pitchFamily="18" charset="0"/>
                          <a:ea typeface="MS PGothic" panose="020B0600070205080204" pitchFamily="34" charset="-128"/>
                        </a:defRPr>
                      </a:lvl2pPr>
                      <a:lvl3pPr>
                        <a:spcBef>
                          <a:spcPct val="20000"/>
                        </a:spcBef>
                        <a:defRPr sz="2000">
                          <a:solidFill>
                            <a:schemeClr val="tx1"/>
                          </a:solidFill>
                          <a:latin typeface="Times" panose="02020603050405020304" pitchFamily="18" charset="0"/>
                          <a:ea typeface="MS PGothic" panose="020B0600070205080204" pitchFamily="34" charset="-128"/>
                        </a:defRPr>
                      </a:lvl3pPr>
                      <a:lvl4pPr>
                        <a:spcBef>
                          <a:spcPct val="20000"/>
                        </a:spcBef>
                        <a:defRPr>
                          <a:solidFill>
                            <a:schemeClr val="tx1"/>
                          </a:solidFill>
                          <a:latin typeface="Times" panose="02020603050405020304" pitchFamily="18" charset="0"/>
                          <a:ea typeface="MS PGothic" panose="020B0600070205080204" pitchFamily="34" charset="-128"/>
                        </a:defRPr>
                      </a:lvl4pPr>
                      <a:lvl5pPr>
                        <a:spcBef>
                          <a:spcPct val="20000"/>
                        </a:spcBef>
                        <a:defRPr>
                          <a:solidFill>
                            <a:schemeClr val="tx1"/>
                          </a:solidFill>
                          <a:latin typeface="Times" panose="02020603050405020304" pitchFamily="18" charset="0"/>
                          <a:ea typeface="MS PGothic" panose="020B0600070205080204" pitchFamily="34" charset="-128"/>
                        </a:defRPr>
                      </a:lvl5pPr>
                      <a:lvl6pPr marL="457200" eaLnBrk="0" fontAlgn="base" hangingPunct="0">
                        <a:spcBef>
                          <a:spcPct val="20000"/>
                        </a:spcBef>
                        <a:spcAft>
                          <a:spcPct val="0"/>
                        </a:spcAft>
                        <a:defRPr>
                          <a:solidFill>
                            <a:schemeClr val="tx1"/>
                          </a:solidFill>
                          <a:latin typeface="Times" panose="02020603050405020304" pitchFamily="18" charset="0"/>
                          <a:ea typeface="MS PGothic" panose="020B0600070205080204" pitchFamily="34" charset="-128"/>
                        </a:defRPr>
                      </a:lvl6pPr>
                      <a:lvl7pPr marL="914400" eaLnBrk="0" fontAlgn="base" hangingPunct="0">
                        <a:spcBef>
                          <a:spcPct val="20000"/>
                        </a:spcBef>
                        <a:spcAft>
                          <a:spcPct val="0"/>
                        </a:spcAft>
                        <a:defRPr>
                          <a:solidFill>
                            <a:schemeClr val="tx1"/>
                          </a:solidFill>
                          <a:latin typeface="Times" panose="02020603050405020304" pitchFamily="18" charset="0"/>
                          <a:ea typeface="MS PGothic" panose="020B0600070205080204" pitchFamily="34" charset="-128"/>
                        </a:defRPr>
                      </a:lvl7pPr>
                      <a:lvl8pPr marL="1371600" eaLnBrk="0" fontAlgn="base" hangingPunct="0">
                        <a:spcBef>
                          <a:spcPct val="20000"/>
                        </a:spcBef>
                        <a:spcAft>
                          <a:spcPct val="0"/>
                        </a:spcAft>
                        <a:defRPr>
                          <a:solidFill>
                            <a:schemeClr val="tx1"/>
                          </a:solidFill>
                          <a:latin typeface="Times" panose="02020603050405020304" pitchFamily="18" charset="0"/>
                          <a:ea typeface="MS PGothic" panose="020B0600070205080204" pitchFamily="34" charset="-128"/>
                        </a:defRPr>
                      </a:lvl8pPr>
                      <a:lvl9pPr marL="1828800" eaLnBrk="0" fontAlgn="base" hangingPunct="0">
                        <a:spcBef>
                          <a:spcPct val="20000"/>
                        </a:spcBef>
                        <a:spcAft>
                          <a:spcPct val="0"/>
                        </a:spcAft>
                        <a:defRPr>
                          <a:solidFill>
                            <a:schemeClr val="tx1"/>
                          </a:solidFill>
                          <a:latin typeface="Times" panose="02020603050405020304" pitchFamily="18" charset="0"/>
                          <a:ea typeface="MS PGothic" panose="020B0600070205080204" pitchFamily="34" charset="-128"/>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600" b="0" i="0" u="none" strike="noStrike" cap="none" normalizeH="0" baseline="0">
                          <a:ln>
                            <a:noFill/>
                          </a:ln>
                          <a:solidFill>
                            <a:schemeClr val="tx1"/>
                          </a:solidFill>
                          <a:effectLst/>
                          <a:latin typeface="Times" panose="02020603050405020304" pitchFamily="18" charset="0"/>
                          <a:ea typeface="MS PGothic" panose="020B0600070205080204" pitchFamily="34" charset="-128"/>
                        </a:rPr>
                        <a:t>Token string</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panose="02020603050405020304" pitchFamily="18" charset="0"/>
                          <a:ea typeface="MS PGothic" panose="020B0600070205080204" pitchFamily="34" charset="-128"/>
                        </a:defRPr>
                      </a:lvl1pPr>
                      <a:lvl2pPr marL="37931725" indent="-37474525">
                        <a:spcBef>
                          <a:spcPct val="20000"/>
                        </a:spcBef>
                        <a:defRPr sz="2400">
                          <a:solidFill>
                            <a:schemeClr val="tx1"/>
                          </a:solidFill>
                          <a:latin typeface="Times" panose="02020603050405020304" pitchFamily="18" charset="0"/>
                          <a:ea typeface="MS PGothic" panose="020B0600070205080204" pitchFamily="34" charset="-128"/>
                        </a:defRPr>
                      </a:lvl2pPr>
                      <a:lvl3pPr>
                        <a:spcBef>
                          <a:spcPct val="20000"/>
                        </a:spcBef>
                        <a:defRPr sz="2000">
                          <a:solidFill>
                            <a:schemeClr val="tx1"/>
                          </a:solidFill>
                          <a:latin typeface="Times" panose="02020603050405020304" pitchFamily="18" charset="0"/>
                          <a:ea typeface="MS PGothic" panose="020B0600070205080204" pitchFamily="34" charset="-128"/>
                        </a:defRPr>
                      </a:lvl3pPr>
                      <a:lvl4pPr>
                        <a:spcBef>
                          <a:spcPct val="20000"/>
                        </a:spcBef>
                        <a:defRPr>
                          <a:solidFill>
                            <a:schemeClr val="tx1"/>
                          </a:solidFill>
                          <a:latin typeface="Times" panose="02020603050405020304" pitchFamily="18" charset="0"/>
                          <a:ea typeface="MS PGothic" panose="020B0600070205080204" pitchFamily="34" charset="-128"/>
                        </a:defRPr>
                      </a:lvl4pPr>
                      <a:lvl5pPr>
                        <a:spcBef>
                          <a:spcPct val="20000"/>
                        </a:spcBef>
                        <a:defRPr>
                          <a:solidFill>
                            <a:schemeClr val="tx1"/>
                          </a:solidFill>
                          <a:latin typeface="Times" panose="02020603050405020304" pitchFamily="18" charset="0"/>
                          <a:ea typeface="MS PGothic" panose="020B0600070205080204" pitchFamily="34" charset="-128"/>
                        </a:defRPr>
                      </a:lvl5pPr>
                      <a:lvl6pPr marL="457200" eaLnBrk="0" fontAlgn="base" hangingPunct="0">
                        <a:spcBef>
                          <a:spcPct val="20000"/>
                        </a:spcBef>
                        <a:spcAft>
                          <a:spcPct val="0"/>
                        </a:spcAft>
                        <a:defRPr>
                          <a:solidFill>
                            <a:schemeClr val="tx1"/>
                          </a:solidFill>
                          <a:latin typeface="Times" panose="02020603050405020304" pitchFamily="18" charset="0"/>
                          <a:ea typeface="MS PGothic" panose="020B0600070205080204" pitchFamily="34" charset="-128"/>
                        </a:defRPr>
                      </a:lvl6pPr>
                      <a:lvl7pPr marL="914400" eaLnBrk="0" fontAlgn="base" hangingPunct="0">
                        <a:spcBef>
                          <a:spcPct val="20000"/>
                        </a:spcBef>
                        <a:spcAft>
                          <a:spcPct val="0"/>
                        </a:spcAft>
                        <a:defRPr>
                          <a:solidFill>
                            <a:schemeClr val="tx1"/>
                          </a:solidFill>
                          <a:latin typeface="Times" panose="02020603050405020304" pitchFamily="18" charset="0"/>
                          <a:ea typeface="MS PGothic" panose="020B0600070205080204" pitchFamily="34" charset="-128"/>
                        </a:defRPr>
                      </a:lvl7pPr>
                      <a:lvl8pPr marL="1371600" eaLnBrk="0" fontAlgn="base" hangingPunct="0">
                        <a:spcBef>
                          <a:spcPct val="20000"/>
                        </a:spcBef>
                        <a:spcAft>
                          <a:spcPct val="0"/>
                        </a:spcAft>
                        <a:defRPr>
                          <a:solidFill>
                            <a:schemeClr val="tx1"/>
                          </a:solidFill>
                          <a:latin typeface="Times" panose="02020603050405020304" pitchFamily="18" charset="0"/>
                          <a:ea typeface="MS PGothic" panose="020B0600070205080204" pitchFamily="34" charset="-128"/>
                        </a:defRPr>
                      </a:lvl8pPr>
                      <a:lvl9pPr marL="1828800" eaLnBrk="0" fontAlgn="base" hangingPunct="0">
                        <a:spcBef>
                          <a:spcPct val="20000"/>
                        </a:spcBef>
                        <a:spcAft>
                          <a:spcPct val="0"/>
                        </a:spcAft>
                        <a:defRPr>
                          <a:solidFill>
                            <a:schemeClr val="tx1"/>
                          </a:solidFill>
                          <a:latin typeface="Times" panose="02020603050405020304" pitchFamily="18" charset="0"/>
                          <a:ea typeface="MS PGothic" panose="020B0600070205080204" pitchFamily="34" charset="-128"/>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600" b="1" i="0" u="none" strike="noStrike" cap="none" normalizeH="0" baseline="0">
                          <a:ln>
                            <a:noFill/>
                          </a:ln>
                          <a:solidFill>
                            <a:schemeClr val="tx1"/>
                          </a:solidFill>
                          <a:effectLst/>
                          <a:latin typeface="Courier New" panose="02070309020205020404" pitchFamily="49" charset="0"/>
                          <a:ea typeface="MS PGothic" panose="020B0600070205080204" pitchFamily="34" charset="-128"/>
                        </a:rPr>
                        <a:t>‘A’</a:t>
                      </a:r>
                      <a:r>
                        <a:rPr kumimoji="0" lang="en-US" altLang="zh-CN" sz="1600" b="1" i="0" u="none" strike="noStrike" cap="none" normalizeH="0" baseline="0">
                          <a:ln>
                            <a:noFill/>
                          </a:ln>
                          <a:solidFill>
                            <a:schemeClr val="tx1"/>
                          </a:solidFill>
                          <a:effectLst/>
                          <a:latin typeface="Times New Roman" panose="02020603050405020304" pitchFamily="18" charset="0"/>
                          <a:ea typeface="MS PGothic" panose="020B0600070205080204" pitchFamily="34" charset="-128"/>
                        </a:rPr>
                        <a:t>, </a:t>
                      </a:r>
                      <a:r>
                        <a:rPr kumimoji="0" lang="en-US" altLang="zh-CN" sz="1600" b="1" i="0" u="none" strike="noStrike" cap="none" normalizeH="0" baseline="0">
                          <a:ln>
                            <a:noFill/>
                          </a:ln>
                          <a:solidFill>
                            <a:schemeClr val="tx1"/>
                          </a:solidFill>
                          <a:effectLst/>
                          <a:latin typeface="Courier New" panose="02070309020205020404" pitchFamily="49" charset="0"/>
                          <a:ea typeface="MS PGothic" panose="020B0600070205080204" pitchFamily="34" charset="-128"/>
                        </a:rPr>
                        <a:t>‘=’</a:t>
                      </a:r>
                      <a:r>
                        <a:rPr kumimoji="0" lang="en-US" altLang="zh-CN" sz="1600" b="1" i="0" u="none" strike="noStrike" cap="none" normalizeH="0" baseline="0">
                          <a:ln>
                            <a:noFill/>
                          </a:ln>
                          <a:solidFill>
                            <a:schemeClr val="tx1"/>
                          </a:solidFill>
                          <a:effectLst/>
                          <a:latin typeface="Times New Roman" panose="02020603050405020304" pitchFamily="18" charset="0"/>
                          <a:ea typeface="MS PGothic" panose="020B0600070205080204" pitchFamily="34" charset="-128"/>
                        </a:rPr>
                        <a:t>, </a:t>
                      </a:r>
                      <a:r>
                        <a:rPr kumimoji="0" lang="en-US" altLang="zh-CN" sz="1600" b="1" i="0" u="none" strike="noStrike" cap="none" normalizeH="0" baseline="0">
                          <a:ln>
                            <a:noFill/>
                          </a:ln>
                          <a:solidFill>
                            <a:schemeClr val="tx1"/>
                          </a:solidFill>
                          <a:effectLst/>
                          <a:latin typeface="Courier New" panose="02070309020205020404" pitchFamily="49" charset="0"/>
                          <a:ea typeface="MS PGothic" panose="020B0600070205080204" pitchFamily="34" charset="-128"/>
                        </a:rPr>
                        <a:t>‘B’</a:t>
                      </a:r>
                      <a:r>
                        <a:rPr kumimoji="0" lang="en-US" altLang="zh-CN" sz="1600" b="1" i="0" u="none" strike="noStrike" cap="none" normalizeH="0" baseline="0">
                          <a:ln>
                            <a:noFill/>
                          </a:ln>
                          <a:solidFill>
                            <a:schemeClr val="tx1"/>
                          </a:solidFill>
                          <a:effectLst/>
                          <a:latin typeface="Times New Roman" panose="02020603050405020304" pitchFamily="18" charset="0"/>
                          <a:ea typeface="MS PGothic" panose="020B0600070205080204" pitchFamily="34" charset="-128"/>
                        </a:rPr>
                        <a:t>, </a:t>
                      </a:r>
                      <a:r>
                        <a:rPr kumimoji="0" lang="en-US" altLang="zh-CN" sz="1600" b="1" i="0" u="none" strike="noStrike" cap="none" normalizeH="0" baseline="0">
                          <a:ln>
                            <a:noFill/>
                          </a:ln>
                          <a:solidFill>
                            <a:schemeClr val="tx1"/>
                          </a:solidFill>
                          <a:effectLst/>
                          <a:latin typeface="Courier New" panose="02070309020205020404" pitchFamily="49" charset="0"/>
                          <a:ea typeface="MS PGothic" panose="020B0600070205080204" pitchFamily="34" charset="-128"/>
                        </a:rPr>
                        <a:t>‘+’</a:t>
                      </a:r>
                      <a:r>
                        <a:rPr kumimoji="0" lang="en-US" altLang="zh-CN" sz="1600" b="1" i="0" u="none" strike="noStrike" cap="none" normalizeH="0" baseline="0">
                          <a:ln>
                            <a:noFill/>
                          </a:ln>
                          <a:solidFill>
                            <a:schemeClr val="tx1"/>
                          </a:solidFill>
                          <a:effectLst/>
                          <a:latin typeface="Times New Roman" panose="02020603050405020304" pitchFamily="18" charset="0"/>
                          <a:ea typeface="MS PGothic" panose="020B0600070205080204" pitchFamily="34" charset="-128"/>
                        </a:rPr>
                        <a:t>, </a:t>
                      </a:r>
                      <a:r>
                        <a:rPr kumimoji="0" lang="en-US" altLang="zh-CN" sz="1600" b="1" i="0" u="none" strike="noStrike" cap="none" normalizeH="0" baseline="0">
                          <a:ln>
                            <a:noFill/>
                          </a:ln>
                          <a:solidFill>
                            <a:schemeClr val="tx1"/>
                          </a:solidFill>
                          <a:effectLst/>
                          <a:latin typeface="Courier New" panose="02070309020205020404" pitchFamily="49" charset="0"/>
                          <a:ea typeface="MS PGothic" panose="020B0600070205080204" pitchFamily="34" charset="-128"/>
                        </a:rPr>
                        <a:t>‘C’</a:t>
                      </a:r>
                      <a:r>
                        <a:rPr kumimoji="0" lang="en-US" altLang="zh-CN" sz="1600" b="1" i="0" u="none" strike="noStrike" cap="none" normalizeH="0" baseline="0">
                          <a:ln>
                            <a:noFill/>
                          </a:ln>
                          <a:solidFill>
                            <a:schemeClr val="tx1"/>
                          </a:solidFill>
                          <a:effectLst/>
                          <a:latin typeface="Times New Roman" panose="02020603050405020304" pitchFamily="18" charset="0"/>
                          <a:ea typeface="MS PGothic" panose="020B0600070205080204" pitchFamily="34" charset="-128"/>
                        </a:rPr>
                        <a:t>, </a:t>
                      </a:r>
                      <a:r>
                        <a:rPr kumimoji="0" lang="en-US" altLang="zh-CN" sz="1600" b="1" i="0" u="none" strike="noStrike" cap="none" normalizeH="0" baseline="0">
                          <a:ln>
                            <a:noFill/>
                          </a:ln>
                          <a:solidFill>
                            <a:schemeClr val="tx1"/>
                          </a:solidFill>
                          <a:effectLst/>
                          <a:latin typeface="Courier New" panose="02070309020205020404" pitchFamily="49" charset="0"/>
                          <a:ea typeface="MS PGothic" panose="020B0600070205080204" pitchFamily="34" charset="-128"/>
                        </a:rPr>
                        <a:t>‘;’</a:t>
                      </a:r>
                      <a:br>
                        <a:rPr kumimoji="0" lang="en-US" altLang="zh-CN" sz="1600" b="1" i="0" u="none" strike="noStrike" cap="none" normalizeH="0" baseline="0">
                          <a:ln>
                            <a:noFill/>
                          </a:ln>
                          <a:solidFill>
                            <a:schemeClr val="tx1"/>
                          </a:solidFill>
                          <a:effectLst/>
                          <a:latin typeface="Courier New" panose="02070309020205020404" pitchFamily="49" charset="0"/>
                          <a:ea typeface="MS PGothic" panose="020B0600070205080204" pitchFamily="34" charset="-128"/>
                        </a:rPr>
                      </a:br>
                      <a:r>
                        <a:rPr kumimoji="0" lang="en-US" altLang="zh-CN" sz="1600" b="0" i="0" u="none" strike="noStrike" cap="none" normalizeH="0" baseline="0">
                          <a:ln>
                            <a:noFill/>
                          </a:ln>
                          <a:solidFill>
                            <a:schemeClr val="tx1"/>
                          </a:solidFill>
                          <a:effectLst/>
                          <a:latin typeface="Times" panose="02020603050405020304" pitchFamily="18" charset="0"/>
                          <a:ea typeface="MS PGothic" panose="020B0600070205080204" pitchFamily="34" charset="-128"/>
                        </a:rPr>
                        <a:t>And </a:t>
                      </a:r>
                      <a:r>
                        <a:rPr kumimoji="0" lang="en-US" altLang="zh-CN" sz="1600" b="0" i="1" u="none" strike="noStrike" cap="none" normalizeH="0" baseline="0">
                          <a:ln>
                            <a:noFill/>
                          </a:ln>
                          <a:solidFill>
                            <a:schemeClr val="tx1"/>
                          </a:solidFill>
                          <a:effectLst/>
                          <a:latin typeface="Times" panose="02020603050405020304" pitchFamily="18" charset="0"/>
                          <a:ea typeface="MS PGothic" panose="020B0600070205080204" pitchFamily="34" charset="-128"/>
                        </a:rPr>
                        <a:t>symbol table</a:t>
                      </a:r>
                      <a:r>
                        <a:rPr kumimoji="0" lang="en-US" altLang="zh-CN" sz="1600" b="0" i="0" u="none" strike="noStrike" cap="none" normalizeH="0" baseline="0">
                          <a:ln>
                            <a:noFill/>
                          </a:ln>
                          <a:solidFill>
                            <a:schemeClr val="tx1"/>
                          </a:solidFill>
                          <a:effectLst/>
                          <a:latin typeface="Times" panose="02020603050405020304" pitchFamily="18" charset="0"/>
                          <a:ea typeface="MS PGothic" panose="020B0600070205080204" pitchFamily="34" charset="-128"/>
                        </a:rPr>
                        <a:t> with names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50070874"/>
                  </a:ext>
                </a:extLst>
              </a:tr>
              <a:tr h="1272291">
                <a:tc>
                  <a:txBody>
                    <a:bodyPr/>
                    <a:lstStyle>
                      <a:lvl1pPr>
                        <a:spcBef>
                          <a:spcPct val="20000"/>
                        </a:spcBef>
                        <a:defRPr sz="2800">
                          <a:solidFill>
                            <a:schemeClr val="tx1"/>
                          </a:solidFill>
                          <a:latin typeface="Times" panose="02020603050405020304" pitchFamily="18" charset="0"/>
                          <a:ea typeface="MS PGothic" panose="020B0600070205080204" pitchFamily="34" charset="-128"/>
                        </a:defRPr>
                      </a:lvl1pPr>
                      <a:lvl2pPr marL="37931725" indent="-37474525">
                        <a:spcBef>
                          <a:spcPct val="20000"/>
                        </a:spcBef>
                        <a:defRPr sz="2400">
                          <a:solidFill>
                            <a:schemeClr val="tx1"/>
                          </a:solidFill>
                          <a:latin typeface="Times" panose="02020603050405020304" pitchFamily="18" charset="0"/>
                          <a:ea typeface="MS PGothic" panose="020B0600070205080204" pitchFamily="34" charset="-128"/>
                        </a:defRPr>
                      </a:lvl2pPr>
                      <a:lvl3pPr>
                        <a:spcBef>
                          <a:spcPct val="20000"/>
                        </a:spcBef>
                        <a:defRPr sz="2000">
                          <a:solidFill>
                            <a:schemeClr val="tx1"/>
                          </a:solidFill>
                          <a:latin typeface="Times" panose="02020603050405020304" pitchFamily="18" charset="0"/>
                          <a:ea typeface="MS PGothic" panose="020B0600070205080204" pitchFamily="34" charset="-128"/>
                        </a:defRPr>
                      </a:lvl3pPr>
                      <a:lvl4pPr>
                        <a:spcBef>
                          <a:spcPct val="20000"/>
                        </a:spcBef>
                        <a:defRPr>
                          <a:solidFill>
                            <a:schemeClr val="tx1"/>
                          </a:solidFill>
                          <a:latin typeface="Times" panose="02020603050405020304" pitchFamily="18" charset="0"/>
                          <a:ea typeface="MS PGothic" panose="020B0600070205080204" pitchFamily="34" charset="-128"/>
                        </a:defRPr>
                      </a:lvl4pPr>
                      <a:lvl5pPr>
                        <a:spcBef>
                          <a:spcPct val="20000"/>
                        </a:spcBef>
                        <a:defRPr>
                          <a:solidFill>
                            <a:schemeClr val="tx1"/>
                          </a:solidFill>
                          <a:latin typeface="Times" panose="02020603050405020304" pitchFamily="18" charset="0"/>
                          <a:ea typeface="MS PGothic" panose="020B0600070205080204" pitchFamily="34" charset="-128"/>
                        </a:defRPr>
                      </a:lvl5pPr>
                      <a:lvl6pPr marL="457200" eaLnBrk="0" fontAlgn="base" hangingPunct="0">
                        <a:spcBef>
                          <a:spcPct val="20000"/>
                        </a:spcBef>
                        <a:spcAft>
                          <a:spcPct val="0"/>
                        </a:spcAft>
                        <a:defRPr>
                          <a:solidFill>
                            <a:schemeClr val="tx1"/>
                          </a:solidFill>
                          <a:latin typeface="Times" panose="02020603050405020304" pitchFamily="18" charset="0"/>
                          <a:ea typeface="MS PGothic" panose="020B0600070205080204" pitchFamily="34" charset="-128"/>
                        </a:defRPr>
                      </a:lvl6pPr>
                      <a:lvl7pPr marL="914400" eaLnBrk="0" fontAlgn="base" hangingPunct="0">
                        <a:spcBef>
                          <a:spcPct val="20000"/>
                        </a:spcBef>
                        <a:spcAft>
                          <a:spcPct val="0"/>
                        </a:spcAft>
                        <a:defRPr>
                          <a:solidFill>
                            <a:schemeClr val="tx1"/>
                          </a:solidFill>
                          <a:latin typeface="Times" panose="02020603050405020304" pitchFamily="18" charset="0"/>
                          <a:ea typeface="MS PGothic" panose="020B0600070205080204" pitchFamily="34" charset="-128"/>
                        </a:defRPr>
                      </a:lvl7pPr>
                      <a:lvl8pPr marL="1371600" eaLnBrk="0" fontAlgn="base" hangingPunct="0">
                        <a:spcBef>
                          <a:spcPct val="20000"/>
                        </a:spcBef>
                        <a:spcAft>
                          <a:spcPct val="0"/>
                        </a:spcAft>
                        <a:defRPr>
                          <a:solidFill>
                            <a:schemeClr val="tx1"/>
                          </a:solidFill>
                          <a:latin typeface="Times" panose="02020603050405020304" pitchFamily="18" charset="0"/>
                          <a:ea typeface="MS PGothic" panose="020B0600070205080204" pitchFamily="34" charset="-128"/>
                        </a:defRPr>
                      </a:lvl8pPr>
                      <a:lvl9pPr marL="1828800" eaLnBrk="0" fontAlgn="base" hangingPunct="0">
                        <a:spcBef>
                          <a:spcPct val="20000"/>
                        </a:spcBef>
                        <a:spcAft>
                          <a:spcPct val="0"/>
                        </a:spcAft>
                        <a:defRPr>
                          <a:solidFill>
                            <a:schemeClr val="tx1"/>
                          </a:solidFill>
                          <a:latin typeface="Times" panose="02020603050405020304" pitchFamily="18" charset="0"/>
                          <a:ea typeface="MS PGothic" panose="020B0600070205080204" pitchFamily="34" charset="-128"/>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600" b="0" i="1" u="none" strike="noStrike" cap="none" normalizeH="0" baseline="0">
                          <a:ln>
                            <a:noFill/>
                          </a:ln>
                          <a:solidFill>
                            <a:schemeClr val="tx1"/>
                          </a:solidFill>
                          <a:effectLst/>
                          <a:latin typeface="Times" panose="02020603050405020304" pitchFamily="18" charset="0"/>
                          <a:ea typeface="MS PGothic" panose="020B0600070205080204" pitchFamily="34" charset="-128"/>
                        </a:rPr>
                        <a:t>Parser</a:t>
                      </a:r>
                      <a:r>
                        <a:rPr kumimoji="0" lang="en-US" altLang="zh-CN" sz="1600" b="0" i="0" u="none" strike="noStrike" cap="none" normalizeH="0" baseline="0">
                          <a:ln>
                            <a:noFill/>
                          </a:ln>
                          <a:solidFill>
                            <a:schemeClr val="tx1"/>
                          </a:solidFill>
                          <a:effectLst/>
                          <a:latin typeface="Times" panose="02020603050405020304" pitchFamily="18" charset="0"/>
                          <a:ea typeface="MS PGothic" panose="020B0600070205080204" pitchFamily="34" charset="-128"/>
                        </a:rPr>
                        <a:t> (performs</a:t>
                      </a:r>
                      <a:r>
                        <a:rPr kumimoji="0" lang="en-US" altLang="zh-CN" sz="1600" b="0" i="1" u="none" strike="noStrike" cap="none" normalizeH="0" baseline="0">
                          <a:ln>
                            <a:noFill/>
                          </a:ln>
                          <a:solidFill>
                            <a:schemeClr val="tx1"/>
                          </a:solidFill>
                          <a:effectLst/>
                          <a:latin typeface="Times" panose="02020603050405020304" pitchFamily="18" charset="0"/>
                          <a:ea typeface="MS PGothic" panose="020B0600070205080204" pitchFamily="34" charset="-128"/>
                        </a:rPr>
                        <a:t> syntax analysis</a:t>
                      </a:r>
                      <a:r>
                        <a:rPr kumimoji="0" lang="en-US" altLang="zh-CN" sz="1600" b="0" i="0" u="none" strike="noStrike" cap="none" normalizeH="0" baseline="0">
                          <a:ln>
                            <a:noFill/>
                          </a:ln>
                          <a:solidFill>
                            <a:schemeClr val="tx1"/>
                          </a:solidFill>
                          <a:effectLst/>
                          <a:latin typeface="Times" panose="02020603050405020304" pitchFamily="18" charset="0"/>
                          <a:ea typeface="MS PGothic" panose="020B0600070205080204" pitchFamily="34" charset="-128"/>
                        </a:rPr>
                        <a:t> based on the grammar of the programming language)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panose="02020603050405020304" pitchFamily="18" charset="0"/>
                          <a:ea typeface="MS PGothic" panose="020B0600070205080204" pitchFamily="34" charset="-128"/>
                        </a:defRPr>
                      </a:lvl1pPr>
                      <a:lvl2pPr marL="37931725" indent="-37474525">
                        <a:spcBef>
                          <a:spcPct val="20000"/>
                        </a:spcBef>
                        <a:defRPr sz="2400">
                          <a:solidFill>
                            <a:schemeClr val="tx1"/>
                          </a:solidFill>
                          <a:latin typeface="Times" panose="02020603050405020304" pitchFamily="18" charset="0"/>
                          <a:ea typeface="MS PGothic" panose="020B0600070205080204" pitchFamily="34" charset="-128"/>
                        </a:defRPr>
                      </a:lvl2pPr>
                      <a:lvl3pPr>
                        <a:spcBef>
                          <a:spcPct val="20000"/>
                        </a:spcBef>
                        <a:defRPr sz="2000">
                          <a:solidFill>
                            <a:schemeClr val="tx1"/>
                          </a:solidFill>
                          <a:latin typeface="Times" panose="02020603050405020304" pitchFamily="18" charset="0"/>
                          <a:ea typeface="MS PGothic" panose="020B0600070205080204" pitchFamily="34" charset="-128"/>
                        </a:defRPr>
                      </a:lvl3pPr>
                      <a:lvl4pPr>
                        <a:spcBef>
                          <a:spcPct val="20000"/>
                        </a:spcBef>
                        <a:defRPr>
                          <a:solidFill>
                            <a:schemeClr val="tx1"/>
                          </a:solidFill>
                          <a:latin typeface="Times" panose="02020603050405020304" pitchFamily="18" charset="0"/>
                          <a:ea typeface="MS PGothic" panose="020B0600070205080204" pitchFamily="34" charset="-128"/>
                        </a:defRPr>
                      </a:lvl4pPr>
                      <a:lvl5pPr>
                        <a:spcBef>
                          <a:spcPct val="20000"/>
                        </a:spcBef>
                        <a:defRPr>
                          <a:solidFill>
                            <a:schemeClr val="tx1"/>
                          </a:solidFill>
                          <a:latin typeface="Times" panose="02020603050405020304" pitchFamily="18" charset="0"/>
                          <a:ea typeface="MS PGothic" panose="020B0600070205080204" pitchFamily="34" charset="-128"/>
                        </a:defRPr>
                      </a:lvl5pPr>
                      <a:lvl6pPr marL="457200" eaLnBrk="0" fontAlgn="base" hangingPunct="0">
                        <a:spcBef>
                          <a:spcPct val="20000"/>
                        </a:spcBef>
                        <a:spcAft>
                          <a:spcPct val="0"/>
                        </a:spcAft>
                        <a:defRPr>
                          <a:solidFill>
                            <a:schemeClr val="tx1"/>
                          </a:solidFill>
                          <a:latin typeface="Times" panose="02020603050405020304" pitchFamily="18" charset="0"/>
                          <a:ea typeface="MS PGothic" panose="020B0600070205080204" pitchFamily="34" charset="-128"/>
                        </a:defRPr>
                      </a:lvl6pPr>
                      <a:lvl7pPr marL="914400" eaLnBrk="0" fontAlgn="base" hangingPunct="0">
                        <a:spcBef>
                          <a:spcPct val="20000"/>
                        </a:spcBef>
                        <a:spcAft>
                          <a:spcPct val="0"/>
                        </a:spcAft>
                        <a:defRPr>
                          <a:solidFill>
                            <a:schemeClr val="tx1"/>
                          </a:solidFill>
                          <a:latin typeface="Times" panose="02020603050405020304" pitchFamily="18" charset="0"/>
                          <a:ea typeface="MS PGothic" panose="020B0600070205080204" pitchFamily="34" charset="-128"/>
                        </a:defRPr>
                      </a:lvl7pPr>
                      <a:lvl8pPr marL="1371600" eaLnBrk="0" fontAlgn="base" hangingPunct="0">
                        <a:spcBef>
                          <a:spcPct val="20000"/>
                        </a:spcBef>
                        <a:spcAft>
                          <a:spcPct val="0"/>
                        </a:spcAft>
                        <a:defRPr>
                          <a:solidFill>
                            <a:schemeClr val="tx1"/>
                          </a:solidFill>
                          <a:latin typeface="Times" panose="02020603050405020304" pitchFamily="18" charset="0"/>
                          <a:ea typeface="MS PGothic" panose="020B0600070205080204" pitchFamily="34" charset="-128"/>
                        </a:defRPr>
                      </a:lvl8pPr>
                      <a:lvl9pPr marL="1828800" eaLnBrk="0" fontAlgn="base" hangingPunct="0">
                        <a:spcBef>
                          <a:spcPct val="20000"/>
                        </a:spcBef>
                        <a:spcAft>
                          <a:spcPct val="0"/>
                        </a:spcAft>
                        <a:defRPr>
                          <a:solidFill>
                            <a:schemeClr val="tx1"/>
                          </a:solidFill>
                          <a:latin typeface="Times" panose="02020603050405020304" pitchFamily="18" charset="0"/>
                          <a:ea typeface="MS PGothic" panose="020B0600070205080204" pitchFamily="34" charset="-128"/>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600" b="0" i="0" u="none" strike="noStrike" cap="none" normalizeH="0" baseline="0">
                          <a:ln>
                            <a:noFill/>
                          </a:ln>
                          <a:solidFill>
                            <a:schemeClr val="tx1"/>
                          </a:solidFill>
                          <a:effectLst/>
                          <a:latin typeface="Times" panose="02020603050405020304" pitchFamily="18" charset="0"/>
                          <a:ea typeface="MS PGothic" panose="020B0600070205080204" pitchFamily="34" charset="-128"/>
                        </a:rPr>
                        <a:t>Parse tree or abstract syntax tree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panose="02020603050405020304" pitchFamily="18" charset="0"/>
                          <a:ea typeface="MS PGothic" panose="020B0600070205080204" pitchFamily="34" charset="-128"/>
                        </a:defRPr>
                      </a:lvl1pPr>
                      <a:lvl2pPr marL="37931725" indent="-37474525">
                        <a:spcBef>
                          <a:spcPct val="20000"/>
                        </a:spcBef>
                        <a:defRPr sz="2400">
                          <a:solidFill>
                            <a:schemeClr val="tx1"/>
                          </a:solidFill>
                          <a:latin typeface="Times" panose="02020603050405020304" pitchFamily="18" charset="0"/>
                          <a:ea typeface="MS PGothic" panose="020B0600070205080204" pitchFamily="34" charset="-128"/>
                        </a:defRPr>
                      </a:lvl2pPr>
                      <a:lvl3pPr>
                        <a:spcBef>
                          <a:spcPct val="20000"/>
                        </a:spcBef>
                        <a:defRPr sz="2000">
                          <a:solidFill>
                            <a:schemeClr val="tx1"/>
                          </a:solidFill>
                          <a:latin typeface="Times" panose="02020603050405020304" pitchFamily="18" charset="0"/>
                          <a:ea typeface="MS PGothic" panose="020B0600070205080204" pitchFamily="34" charset="-128"/>
                        </a:defRPr>
                      </a:lvl3pPr>
                      <a:lvl4pPr>
                        <a:spcBef>
                          <a:spcPct val="20000"/>
                        </a:spcBef>
                        <a:defRPr>
                          <a:solidFill>
                            <a:schemeClr val="tx1"/>
                          </a:solidFill>
                          <a:latin typeface="Times" panose="02020603050405020304" pitchFamily="18" charset="0"/>
                          <a:ea typeface="MS PGothic" panose="020B0600070205080204" pitchFamily="34" charset="-128"/>
                        </a:defRPr>
                      </a:lvl4pPr>
                      <a:lvl5pPr>
                        <a:spcBef>
                          <a:spcPct val="20000"/>
                        </a:spcBef>
                        <a:defRPr>
                          <a:solidFill>
                            <a:schemeClr val="tx1"/>
                          </a:solidFill>
                          <a:latin typeface="Times" panose="02020603050405020304" pitchFamily="18" charset="0"/>
                          <a:ea typeface="MS PGothic" panose="020B0600070205080204" pitchFamily="34" charset="-128"/>
                        </a:defRPr>
                      </a:lvl5pPr>
                      <a:lvl6pPr marL="457200" eaLnBrk="0" fontAlgn="base" hangingPunct="0">
                        <a:spcBef>
                          <a:spcPct val="20000"/>
                        </a:spcBef>
                        <a:spcAft>
                          <a:spcPct val="0"/>
                        </a:spcAft>
                        <a:defRPr>
                          <a:solidFill>
                            <a:schemeClr val="tx1"/>
                          </a:solidFill>
                          <a:latin typeface="Times" panose="02020603050405020304" pitchFamily="18" charset="0"/>
                          <a:ea typeface="MS PGothic" panose="020B0600070205080204" pitchFamily="34" charset="-128"/>
                        </a:defRPr>
                      </a:lvl6pPr>
                      <a:lvl7pPr marL="914400" eaLnBrk="0" fontAlgn="base" hangingPunct="0">
                        <a:spcBef>
                          <a:spcPct val="20000"/>
                        </a:spcBef>
                        <a:spcAft>
                          <a:spcPct val="0"/>
                        </a:spcAft>
                        <a:defRPr>
                          <a:solidFill>
                            <a:schemeClr val="tx1"/>
                          </a:solidFill>
                          <a:latin typeface="Times" panose="02020603050405020304" pitchFamily="18" charset="0"/>
                          <a:ea typeface="MS PGothic" panose="020B0600070205080204" pitchFamily="34" charset="-128"/>
                        </a:defRPr>
                      </a:lvl7pPr>
                      <a:lvl8pPr marL="1371600" eaLnBrk="0" fontAlgn="base" hangingPunct="0">
                        <a:spcBef>
                          <a:spcPct val="20000"/>
                        </a:spcBef>
                        <a:spcAft>
                          <a:spcPct val="0"/>
                        </a:spcAft>
                        <a:defRPr>
                          <a:solidFill>
                            <a:schemeClr val="tx1"/>
                          </a:solidFill>
                          <a:latin typeface="Times" panose="02020603050405020304" pitchFamily="18" charset="0"/>
                          <a:ea typeface="MS PGothic" panose="020B0600070205080204" pitchFamily="34" charset="-128"/>
                        </a:defRPr>
                      </a:lvl8pPr>
                      <a:lvl9pPr marL="1828800" eaLnBrk="0" fontAlgn="base" hangingPunct="0">
                        <a:spcBef>
                          <a:spcPct val="20000"/>
                        </a:spcBef>
                        <a:spcAft>
                          <a:spcPct val="0"/>
                        </a:spcAft>
                        <a:defRPr>
                          <a:solidFill>
                            <a:schemeClr val="tx1"/>
                          </a:solidFill>
                          <a:latin typeface="Times" panose="02020603050405020304" pitchFamily="18" charset="0"/>
                          <a:ea typeface="MS PGothic" panose="020B0600070205080204" pitchFamily="34" charset="-128"/>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200" b="1" i="0" u="none" strike="noStrike" cap="none" normalizeH="0" baseline="0">
                          <a:ln>
                            <a:noFill/>
                          </a:ln>
                          <a:solidFill>
                            <a:schemeClr val="tx1"/>
                          </a:solidFill>
                          <a:effectLst/>
                          <a:latin typeface="Courier New" panose="02070309020205020404" pitchFamily="49" charset="0"/>
                          <a:ea typeface="MS PGothic" panose="020B0600070205080204" pitchFamily="34" charset="-128"/>
                        </a:rPr>
                        <a:t>  ;</a:t>
                      </a:r>
                      <a:br>
                        <a:rPr kumimoji="0" lang="en-US" altLang="zh-CN" sz="1200" b="1" i="0" u="none" strike="noStrike" cap="none" normalizeH="0" baseline="0">
                          <a:ln>
                            <a:noFill/>
                          </a:ln>
                          <a:solidFill>
                            <a:schemeClr val="tx1"/>
                          </a:solidFill>
                          <a:effectLst/>
                          <a:latin typeface="Courier New" panose="02070309020205020404" pitchFamily="49" charset="0"/>
                          <a:ea typeface="MS PGothic" panose="020B0600070205080204" pitchFamily="34" charset="-128"/>
                        </a:rPr>
                      </a:br>
                      <a:r>
                        <a:rPr kumimoji="0" lang="en-US" altLang="zh-CN" sz="1200" b="1" i="0" u="none" strike="noStrike" cap="none" normalizeH="0" baseline="0">
                          <a:ln>
                            <a:noFill/>
                          </a:ln>
                          <a:solidFill>
                            <a:schemeClr val="tx1"/>
                          </a:solidFill>
                          <a:effectLst/>
                          <a:latin typeface="Courier New" panose="02070309020205020404" pitchFamily="49" charset="0"/>
                          <a:ea typeface="MS PGothic" panose="020B0600070205080204" pitchFamily="34" charset="-128"/>
                        </a:rPr>
                        <a:t>  |</a:t>
                      </a:r>
                      <a:br>
                        <a:rPr kumimoji="0" lang="en-US" altLang="zh-CN" sz="1200" b="1" i="0" u="none" strike="noStrike" cap="none" normalizeH="0" baseline="0">
                          <a:ln>
                            <a:noFill/>
                          </a:ln>
                          <a:solidFill>
                            <a:schemeClr val="tx1"/>
                          </a:solidFill>
                          <a:effectLst/>
                          <a:latin typeface="Courier New" panose="02070309020205020404" pitchFamily="49" charset="0"/>
                          <a:ea typeface="MS PGothic" panose="020B0600070205080204" pitchFamily="34" charset="-128"/>
                        </a:rPr>
                      </a:br>
                      <a:r>
                        <a:rPr kumimoji="0" lang="en-US" altLang="zh-CN" sz="1200" b="1" i="0" u="none" strike="noStrike" cap="none" normalizeH="0" baseline="0">
                          <a:ln>
                            <a:noFill/>
                          </a:ln>
                          <a:solidFill>
                            <a:schemeClr val="tx1"/>
                          </a:solidFill>
                          <a:effectLst/>
                          <a:latin typeface="Courier New" panose="02070309020205020404" pitchFamily="49" charset="0"/>
                          <a:ea typeface="MS PGothic" panose="020B0600070205080204" pitchFamily="34" charset="-128"/>
                        </a:rPr>
                        <a:t>  =</a:t>
                      </a:r>
                      <a:br>
                        <a:rPr kumimoji="0" lang="en-US" altLang="zh-CN" sz="1200" b="1" i="0" u="none" strike="noStrike" cap="none" normalizeH="0" baseline="0">
                          <a:ln>
                            <a:noFill/>
                          </a:ln>
                          <a:solidFill>
                            <a:schemeClr val="tx1"/>
                          </a:solidFill>
                          <a:effectLst/>
                          <a:latin typeface="Courier New" panose="02070309020205020404" pitchFamily="49" charset="0"/>
                          <a:ea typeface="MS PGothic" panose="020B0600070205080204" pitchFamily="34" charset="-128"/>
                        </a:rPr>
                      </a:br>
                      <a:r>
                        <a:rPr kumimoji="0" lang="en-US" altLang="zh-CN" sz="1200" b="1" i="0" u="none" strike="noStrike" cap="none" normalizeH="0" baseline="0">
                          <a:ln>
                            <a:noFill/>
                          </a:ln>
                          <a:solidFill>
                            <a:schemeClr val="tx1"/>
                          </a:solidFill>
                          <a:effectLst/>
                          <a:latin typeface="Courier New" panose="02070309020205020404" pitchFamily="49" charset="0"/>
                          <a:ea typeface="MS PGothic" panose="020B0600070205080204" pitchFamily="34" charset="-128"/>
                        </a:rPr>
                        <a:t> / \</a:t>
                      </a:r>
                      <a:br>
                        <a:rPr kumimoji="0" lang="en-US" altLang="zh-CN" sz="1200" b="1" i="0" u="none" strike="noStrike" cap="none" normalizeH="0" baseline="0">
                          <a:ln>
                            <a:noFill/>
                          </a:ln>
                          <a:solidFill>
                            <a:schemeClr val="tx1"/>
                          </a:solidFill>
                          <a:effectLst/>
                          <a:latin typeface="Courier New" panose="02070309020205020404" pitchFamily="49" charset="0"/>
                          <a:ea typeface="MS PGothic" panose="020B0600070205080204" pitchFamily="34" charset="-128"/>
                        </a:rPr>
                      </a:br>
                      <a:r>
                        <a:rPr kumimoji="0" lang="en-US" altLang="zh-CN" sz="1200" b="1" i="0" u="none" strike="noStrike" cap="none" normalizeH="0" baseline="0">
                          <a:ln>
                            <a:noFill/>
                          </a:ln>
                          <a:solidFill>
                            <a:schemeClr val="tx1"/>
                          </a:solidFill>
                          <a:effectLst/>
                          <a:latin typeface="Courier New" panose="02070309020205020404" pitchFamily="49" charset="0"/>
                          <a:ea typeface="MS PGothic" panose="020B0600070205080204" pitchFamily="34" charset="-128"/>
                        </a:rPr>
                        <a:t>A   +</a:t>
                      </a:r>
                      <a:br>
                        <a:rPr kumimoji="0" lang="en-US" altLang="zh-CN" sz="1200" b="1" i="0" u="none" strike="noStrike" cap="none" normalizeH="0" baseline="0">
                          <a:ln>
                            <a:noFill/>
                          </a:ln>
                          <a:solidFill>
                            <a:schemeClr val="tx1"/>
                          </a:solidFill>
                          <a:effectLst/>
                          <a:latin typeface="Courier New" panose="02070309020205020404" pitchFamily="49" charset="0"/>
                          <a:ea typeface="MS PGothic" panose="020B0600070205080204" pitchFamily="34" charset="-128"/>
                        </a:rPr>
                      </a:br>
                      <a:r>
                        <a:rPr kumimoji="0" lang="en-US" altLang="zh-CN" sz="1200" b="1" i="0" u="none" strike="noStrike" cap="none" normalizeH="0" baseline="0">
                          <a:ln>
                            <a:noFill/>
                          </a:ln>
                          <a:solidFill>
                            <a:schemeClr val="tx1"/>
                          </a:solidFill>
                          <a:effectLst/>
                          <a:latin typeface="Courier New" panose="02070309020205020404" pitchFamily="49" charset="0"/>
                          <a:ea typeface="MS PGothic" panose="020B0600070205080204" pitchFamily="34" charset="-128"/>
                        </a:rPr>
                        <a:t>   / \</a:t>
                      </a:r>
                      <a:br>
                        <a:rPr kumimoji="0" lang="en-US" altLang="zh-CN" sz="1200" b="1" i="0" u="none" strike="noStrike" cap="none" normalizeH="0" baseline="0">
                          <a:ln>
                            <a:noFill/>
                          </a:ln>
                          <a:solidFill>
                            <a:schemeClr val="tx1"/>
                          </a:solidFill>
                          <a:effectLst/>
                          <a:latin typeface="Courier New" panose="02070309020205020404" pitchFamily="49" charset="0"/>
                          <a:ea typeface="MS PGothic" panose="020B0600070205080204" pitchFamily="34" charset="-128"/>
                        </a:rPr>
                      </a:br>
                      <a:r>
                        <a:rPr kumimoji="0" lang="en-US" altLang="zh-CN" sz="1200" b="1" i="0" u="none" strike="noStrike" cap="none" normalizeH="0" baseline="0">
                          <a:ln>
                            <a:noFill/>
                          </a:ln>
                          <a:solidFill>
                            <a:schemeClr val="tx1"/>
                          </a:solidFill>
                          <a:effectLst/>
                          <a:latin typeface="Courier New" panose="02070309020205020404" pitchFamily="49" charset="0"/>
                          <a:ea typeface="MS PGothic" panose="020B0600070205080204" pitchFamily="34" charset="-128"/>
                        </a:rPr>
                        <a:t>  B   C</a:t>
                      </a:r>
                      <a:endParaRPr kumimoji="0" lang="en-US" altLang="zh-CN" sz="1600" b="1" i="0" u="none" strike="noStrike" cap="none" normalizeH="0" baseline="0">
                        <a:ln>
                          <a:noFill/>
                        </a:ln>
                        <a:solidFill>
                          <a:schemeClr val="tx1"/>
                        </a:solidFill>
                        <a:effectLst/>
                        <a:latin typeface="Courier New" panose="02070309020205020404" pitchFamily="49" charset="0"/>
                        <a:ea typeface="MS PGothic" panose="020B0600070205080204" pitchFamily="34" charset="-128"/>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387900705"/>
                  </a:ext>
                </a:extLst>
              </a:tr>
              <a:tr h="537190">
                <a:tc>
                  <a:txBody>
                    <a:bodyPr/>
                    <a:lstStyle>
                      <a:lvl1pPr>
                        <a:spcBef>
                          <a:spcPct val="20000"/>
                        </a:spcBef>
                        <a:defRPr sz="2800">
                          <a:solidFill>
                            <a:schemeClr val="tx1"/>
                          </a:solidFill>
                          <a:latin typeface="Times" panose="02020603050405020304" pitchFamily="18" charset="0"/>
                          <a:ea typeface="MS PGothic" panose="020B0600070205080204" pitchFamily="34" charset="-128"/>
                        </a:defRPr>
                      </a:lvl1pPr>
                      <a:lvl2pPr marL="37931725" indent="-37474525">
                        <a:spcBef>
                          <a:spcPct val="20000"/>
                        </a:spcBef>
                        <a:defRPr sz="2400">
                          <a:solidFill>
                            <a:schemeClr val="tx1"/>
                          </a:solidFill>
                          <a:latin typeface="Times" panose="02020603050405020304" pitchFamily="18" charset="0"/>
                          <a:ea typeface="MS PGothic" panose="020B0600070205080204" pitchFamily="34" charset="-128"/>
                        </a:defRPr>
                      </a:lvl2pPr>
                      <a:lvl3pPr>
                        <a:spcBef>
                          <a:spcPct val="20000"/>
                        </a:spcBef>
                        <a:defRPr sz="2000">
                          <a:solidFill>
                            <a:schemeClr val="tx1"/>
                          </a:solidFill>
                          <a:latin typeface="Times" panose="02020603050405020304" pitchFamily="18" charset="0"/>
                          <a:ea typeface="MS PGothic" panose="020B0600070205080204" pitchFamily="34" charset="-128"/>
                        </a:defRPr>
                      </a:lvl3pPr>
                      <a:lvl4pPr>
                        <a:spcBef>
                          <a:spcPct val="20000"/>
                        </a:spcBef>
                        <a:defRPr>
                          <a:solidFill>
                            <a:schemeClr val="tx1"/>
                          </a:solidFill>
                          <a:latin typeface="Times" panose="02020603050405020304" pitchFamily="18" charset="0"/>
                          <a:ea typeface="MS PGothic" panose="020B0600070205080204" pitchFamily="34" charset="-128"/>
                        </a:defRPr>
                      </a:lvl4pPr>
                      <a:lvl5pPr>
                        <a:spcBef>
                          <a:spcPct val="20000"/>
                        </a:spcBef>
                        <a:defRPr>
                          <a:solidFill>
                            <a:schemeClr val="tx1"/>
                          </a:solidFill>
                          <a:latin typeface="Times" panose="02020603050405020304" pitchFamily="18" charset="0"/>
                          <a:ea typeface="MS PGothic" panose="020B0600070205080204" pitchFamily="34" charset="-128"/>
                        </a:defRPr>
                      </a:lvl5pPr>
                      <a:lvl6pPr marL="457200" eaLnBrk="0" fontAlgn="base" hangingPunct="0">
                        <a:spcBef>
                          <a:spcPct val="20000"/>
                        </a:spcBef>
                        <a:spcAft>
                          <a:spcPct val="0"/>
                        </a:spcAft>
                        <a:defRPr>
                          <a:solidFill>
                            <a:schemeClr val="tx1"/>
                          </a:solidFill>
                          <a:latin typeface="Times" panose="02020603050405020304" pitchFamily="18" charset="0"/>
                          <a:ea typeface="MS PGothic" panose="020B0600070205080204" pitchFamily="34" charset="-128"/>
                        </a:defRPr>
                      </a:lvl6pPr>
                      <a:lvl7pPr marL="914400" eaLnBrk="0" fontAlgn="base" hangingPunct="0">
                        <a:spcBef>
                          <a:spcPct val="20000"/>
                        </a:spcBef>
                        <a:spcAft>
                          <a:spcPct val="0"/>
                        </a:spcAft>
                        <a:defRPr>
                          <a:solidFill>
                            <a:schemeClr val="tx1"/>
                          </a:solidFill>
                          <a:latin typeface="Times" panose="02020603050405020304" pitchFamily="18" charset="0"/>
                          <a:ea typeface="MS PGothic" panose="020B0600070205080204" pitchFamily="34" charset="-128"/>
                        </a:defRPr>
                      </a:lvl7pPr>
                      <a:lvl8pPr marL="1371600" eaLnBrk="0" fontAlgn="base" hangingPunct="0">
                        <a:spcBef>
                          <a:spcPct val="20000"/>
                        </a:spcBef>
                        <a:spcAft>
                          <a:spcPct val="0"/>
                        </a:spcAft>
                        <a:defRPr>
                          <a:solidFill>
                            <a:schemeClr val="tx1"/>
                          </a:solidFill>
                          <a:latin typeface="Times" panose="02020603050405020304" pitchFamily="18" charset="0"/>
                          <a:ea typeface="MS PGothic" panose="020B0600070205080204" pitchFamily="34" charset="-128"/>
                        </a:defRPr>
                      </a:lvl8pPr>
                      <a:lvl9pPr marL="1828800" eaLnBrk="0" fontAlgn="base" hangingPunct="0">
                        <a:spcBef>
                          <a:spcPct val="20000"/>
                        </a:spcBef>
                        <a:spcAft>
                          <a:spcPct val="0"/>
                        </a:spcAft>
                        <a:defRPr>
                          <a:solidFill>
                            <a:schemeClr val="tx1"/>
                          </a:solidFill>
                          <a:latin typeface="Times" panose="02020603050405020304" pitchFamily="18" charset="0"/>
                          <a:ea typeface="MS PGothic" panose="020B0600070205080204" pitchFamily="34" charset="-128"/>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600" b="0" i="1" u="none" strike="noStrike" cap="none" normalizeH="0" baseline="0">
                          <a:ln>
                            <a:noFill/>
                          </a:ln>
                          <a:solidFill>
                            <a:schemeClr val="tx1"/>
                          </a:solidFill>
                          <a:effectLst/>
                          <a:latin typeface="Times" panose="02020603050405020304" pitchFamily="18" charset="0"/>
                          <a:ea typeface="MS PGothic" panose="020B0600070205080204" pitchFamily="34" charset="-128"/>
                        </a:rPr>
                        <a:t>Semantic analyzer</a:t>
                      </a:r>
                      <a:r>
                        <a:rPr kumimoji="0" lang="en-US" altLang="zh-CN" sz="1600" b="0" i="0" u="none" strike="noStrike" cap="none" normalizeH="0" baseline="0">
                          <a:ln>
                            <a:noFill/>
                          </a:ln>
                          <a:solidFill>
                            <a:schemeClr val="tx1"/>
                          </a:solidFill>
                          <a:effectLst/>
                          <a:latin typeface="Times" panose="02020603050405020304" pitchFamily="18" charset="0"/>
                          <a:ea typeface="MS PGothic" panose="020B0600070205080204" pitchFamily="34" charset="-128"/>
                        </a:rPr>
                        <a:t> (type checking,  etc)</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panose="02020603050405020304" pitchFamily="18" charset="0"/>
                          <a:ea typeface="MS PGothic" panose="020B0600070205080204" pitchFamily="34" charset="-128"/>
                        </a:defRPr>
                      </a:lvl1pPr>
                      <a:lvl2pPr marL="37931725" indent="-37474525">
                        <a:spcBef>
                          <a:spcPct val="20000"/>
                        </a:spcBef>
                        <a:defRPr sz="2400">
                          <a:solidFill>
                            <a:schemeClr val="tx1"/>
                          </a:solidFill>
                          <a:latin typeface="Times" panose="02020603050405020304" pitchFamily="18" charset="0"/>
                          <a:ea typeface="MS PGothic" panose="020B0600070205080204" pitchFamily="34" charset="-128"/>
                        </a:defRPr>
                      </a:lvl2pPr>
                      <a:lvl3pPr>
                        <a:spcBef>
                          <a:spcPct val="20000"/>
                        </a:spcBef>
                        <a:defRPr sz="2000">
                          <a:solidFill>
                            <a:schemeClr val="tx1"/>
                          </a:solidFill>
                          <a:latin typeface="Times" panose="02020603050405020304" pitchFamily="18" charset="0"/>
                          <a:ea typeface="MS PGothic" panose="020B0600070205080204" pitchFamily="34" charset="-128"/>
                        </a:defRPr>
                      </a:lvl3pPr>
                      <a:lvl4pPr>
                        <a:spcBef>
                          <a:spcPct val="20000"/>
                        </a:spcBef>
                        <a:defRPr>
                          <a:solidFill>
                            <a:schemeClr val="tx1"/>
                          </a:solidFill>
                          <a:latin typeface="Times" panose="02020603050405020304" pitchFamily="18" charset="0"/>
                          <a:ea typeface="MS PGothic" panose="020B0600070205080204" pitchFamily="34" charset="-128"/>
                        </a:defRPr>
                      </a:lvl4pPr>
                      <a:lvl5pPr>
                        <a:spcBef>
                          <a:spcPct val="20000"/>
                        </a:spcBef>
                        <a:defRPr>
                          <a:solidFill>
                            <a:schemeClr val="tx1"/>
                          </a:solidFill>
                          <a:latin typeface="Times" panose="02020603050405020304" pitchFamily="18" charset="0"/>
                          <a:ea typeface="MS PGothic" panose="020B0600070205080204" pitchFamily="34" charset="-128"/>
                        </a:defRPr>
                      </a:lvl5pPr>
                      <a:lvl6pPr marL="457200" eaLnBrk="0" fontAlgn="base" hangingPunct="0">
                        <a:spcBef>
                          <a:spcPct val="20000"/>
                        </a:spcBef>
                        <a:spcAft>
                          <a:spcPct val="0"/>
                        </a:spcAft>
                        <a:defRPr>
                          <a:solidFill>
                            <a:schemeClr val="tx1"/>
                          </a:solidFill>
                          <a:latin typeface="Times" panose="02020603050405020304" pitchFamily="18" charset="0"/>
                          <a:ea typeface="MS PGothic" panose="020B0600070205080204" pitchFamily="34" charset="-128"/>
                        </a:defRPr>
                      </a:lvl6pPr>
                      <a:lvl7pPr marL="914400" eaLnBrk="0" fontAlgn="base" hangingPunct="0">
                        <a:spcBef>
                          <a:spcPct val="20000"/>
                        </a:spcBef>
                        <a:spcAft>
                          <a:spcPct val="0"/>
                        </a:spcAft>
                        <a:defRPr>
                          <a:solidFill>
                            <a:schemeClr val="tx1"/>
                          </a:solidFill>
                          <a:latin typeface="Times" panose="02020603050405020304" pitchFamily="18" charset="0"/>
                          <a:ea typeface="MS PGothic" panose="020B0600070205080204" pitchFamily="34" charset="-128"/>
                        </a:defRPr>
                      </a:lvl7pPr>
                      <a:lvl8pPr marL="1371600" eaLnBrk="0" fontAlgn="base" hangingPunct="0">
                        <a:spcBef>
                          <a:spcPct val="20000"/>
                        </a:spcBef>
                        <a:spcAft>
                          <a:spcPct val="0"/>
                        </a:spcAft>
                        <a:defRPr>
                          <a:solidFill>
                            <a:schemeClr val="tx1"/>
                          </a:solidFill>
                          <a:latin typeface="Times" panose="02020603050405020304" pitchFamily="18" charset="0"/>
                          <a:ea typeface="MS PGothic" panose="020B0600070205080204" pitchFamily="34" charset="-128"/>
                        </a:defRPr>
                      </a:lvl8pPr>
                      <a:lvl9pPr marL="1828800" eaLnBrk="0" fontAlgn="base" hangingPunct="0">
                        <a:spcBef>
                          <a:spcPct val="20000"/>
                        </a:spcBef>
                        <a:spcAft>
                          <a:spcPct val="0"/>
                        </a:spcAft>
                        <a:defRPr>
                          <a:solidFill>
                            <a:schemeClr val="tx1"/>
                          </a:solidFill>
                          <a:latin typeface="Times" panose="02020603050405020304" pitchFamily="18" charset="0"/>
                          <a:ea typeface="MS PGothic" panose="020B0600070205080204" pitchFamily="34" charset="-128"/>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600" b="0" i="0" u="none" strike="noStrike" cap="none" normalizeH="0" baseline="0">
                          <a:ln>
                            <a:noFill/>
                          </a:ln>
                          <a:solidFill>
                            <a:schemeClr val="tx1"/>
                          </a:solidFill>
                          <a:effectLst/>
                          <a:latin typeface="Times" panose="02020603050405020304" pitchFamily="18" charset="0"/>
                          <a:ea typeface="MS PGothic" panose="020B0600070205080204" pitchFamily="34" charset="-128"/>
                        </a:rPr>
                        <a:t>Annotated parse tree or abstract syntax tree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panose="02020603050405020304" pitchFamily="18" charset="0"/>
                          <a:ea typeface="MS PGothic" panose="020B0600070205080204" pitchFamily="34" charset="-128"/>
                        </a:defRPr>
                      </a:lvl1pPr>
                      <a:lvl2pPr marL="37931725" indent="-37474525">
                        <a:spcBef>
                          <a:spcPct val="20000"/>
                        </a:spcBef>
                        <a:defRPr sz="2400">
                          <a:solidFill>
                            <a:schemeClr val="tx1"/>
                          </a:solidFill>
                          <a:latin typeface="Times" panose="02020603050405020304" pitchFamily="18" charset="0"/>
                          <a:ea typeface="MS PGothic" panose="020B0600070205080204" pitchFamily="34" charset="-128"/>
                        </a:defRPr>
                      </a:lvl2pPr>
                      <a:lvl3pPr>
                        <a:spcBef>
                          <a:spcPct val="20000"/>
                        </a:spcBef>
                        <a:defRPr sz="2000">
                          <a:solidFill>
                            <a:schemeClr val="tx1"/>
                          </a:solidFill>
                          <a:latin typeface="Times" panose="02020603050405020304" pitchFamily="18" charset="0"/>
                          <a:ea typeface="MS PGothic" panose="020B0600070205080204" pitchFamily="34" charset="-128"/>
                        </a:defRPr>
                      </a:lvl3pPr>
                      <a:lvl4pPr>
                        <a:spcBef>
                          <a:spcPct val="20000"/>
                        </a:spcBef>
                        <a:defRPr>
                          <a:solidFill>
                            <a:schemeClr val="tx1"/>
                          </a:solidFill>
                          <a:latin typeface="Times" panose="02020603050405020304" pitchFamily="18" charset="0"/>
                          <a:ea typeface="MS PGothic" panose="020B0600070205080204" pitchFamily="34" charset="-128"/>
                        </a:defRPr>
                      </a:lvl4pPr>
                      <a:lvl5pPr>
                        <a:spcBef>
                          <a:spcPct val="20000"/>
                        </a:spcBef>
                        <a:defRPr>
                          <a:solidFill>
                            <a:schemeClr val="tx1"/>
                          </a:solidFill>
                          <a:latin typeface="Times" panose="02020603050405020304" pitchFamily="18" charset="0"/>
                          <a:ea typeface="MS PGothic" panose="020B0600070205080204" pitchFamily="34" charset="-128"/>
                        </a:defRPr>
                      </a:lvl5pPr>
                      <a:lvl6pPr marL="457200" eaLnBrk="0" fontAlgn="base" hangingPunct="0">
                        <a:spcBef>
                          <a:spcPct val="20000"/>
                        </a:spcBef>
                        <a:spcAft>
                          <a:spcPct val="0"/>
                        </a:spcAft>
                        <a:defRPr>
                          <a:solidFill>
                            <a:schemeClr val="tx1"/>
                          </a:solidFill>
                          <a:latin typeface="Times" panose="02020603050405020304" pitchFamily="18" charset="0"/>
                          <a:ea typeface="MS PGothic" panose="020B0600070205080204" pitchFamily="34" charset="-128"/>
                        </a:defRPr>
                      </a:lvl6pPr>
                      <a:lvl7pPr marL="914400" eaLnBrk="0" fontAlgn="base" hangingPunct="0">
                        <a:spcBef>
                          <a:spcPct val="20000"/>
                        </a:spcBef>
                        <a:spcAft>
                          <a:spcPct val="0"/>
                        </a:spcAft>
                        <a:defRPr>
                          <a:solidFill>
                            <a:schemeClr val="tx1"/>
                          </a:solidFill>
                          <a:latin typeface="Times" panose="02020603050405020304" pitchFamily="18" charset="0"/>
                          <a:ea typeface="MS PGothic" panose="020B0600070205080204" pitchFamily="34" charset="-128"/>
                        </a:defRPr>
                      </a:lvl7pPr>
                      <a:lvl8pPr marL="1371600" eaLnBrk="0" fontAlgn="base" hangingPunct="0">
                        <a:spcBef>
                          <a:spcPct val="20000"/>
                        </a:spcBef>
                        <a:spcAft>
                          <a:spcPct val="0"/>
                        </a:spcAft>
                        <a:defRPr>
                          <a:solidFill>
                            <a:schemeClr val="tx1"/>
                          </a:solidFill>
                          <a:latin typeface="Times" panose="02020603050405020304" pitchFamily="18" charset="0"/>
                          <a:ea typeface="MS PGothic" panose="020B0600070205080204" pitchFamily="34" charset="-128"/>
                        </a:defRPr>
                      </a:lvl8pPr>
                      <a:lvl9pPr marL="1828800" eaLnBrk="0" fontAlgn="base" hangingPunct="0">
                        <a:spcBef>
                          <a:spcPct val="20000"/>
                        </a:spcBef>
                        <a:spcAft>
                          <a:spcPct val="0"/>
                        </a:spcAft>
                        <a:defRPr>
                          <a:solidFill>
                            <a:schemeClr val="tx1"/>
                          </a:solidFill>
                          <a:latin typeface="Times" panose="02020603050405020304" pitchFamily="18" charset="0"/>
                          <a:ea typeface="MS PGothic" panose="020B0600070205080204" pitchFamily="34" charset="-128"/>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zh-CN" sz="1600" b="1" i="0" u="none" strike="noStrike" cap="none" normalizeH="0" baseline="0">
                        <a:ln>
                          <a:noFill/>
                        </a:ln>
                        <a:solidFill>
                          <a:schemeClr val="tx1"/>
                        </a:solidFill>
                        <a:effectLst/>
                        <a:latin typeface="Courier New" panose="02070309020205020404" pitchFamily="49" charset="0"/>
                        <a:ea typeface="MS PGothic" panose="020B0600070205080204" pitchFamily="34" charset="-128"/>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762264700"/>
                  </a:ext>
                </a:extLst>
              </a:tr>
              <a:tr h="763375">
                <a:tc>
                  <a:txBody>
                    <a:bodyPr/>
                    <a:lstStyle>
                      <a:lvl1pPr>
                        <a:spcBef>
                          <a:spcPct val="20000"/>
                        </a:spcBef>
                        <a:defRPr sz="2800">
                          <a:solidFill>
                            <a:schemeClr val="tx1"/>
                          </a:solidFill>
                          <a:latin typeface="Times" panose="02020603050405020304" pitchFamily="18" charset="0"/>
                          <a:ea typeface="MS PGothic" panose="020B0600070205080204" pitchFamily="34" charset="-128"/>
                        </a:defRPr>
                      </a:lvl1pPr>
                      <a:lvl2pPr marL="37931725" indent="-37474525">
                        <a:spcBef>
                          <a:spcPct val="20000"/>
                        </a:spcBef>
                        <a:defRPr sz="2400">
                          <a:solidFill>
                            <a:schemeClr val="tx1"/>
                          </a:solidFill>
                          <a:latin typeface="Times" panose="02020603050405020304" pitchFamily="18" charset="0"/>
                          <a:ea typeface="MS PGothic" panose="020B0600070205080204" pitchFamily="34" charset="-128"/>
                        </a:defRPr>
                      </a:lvl2pPr>
                      <a:lvl3pPr>
                        <a:spcBef>
                          <a:spcPct val="20000"/>
                        </a:spcBef>
                        <a:defRPr sz="2000">
                          <a:solidFill>
                            <a:schemeClr val="tx1"/>
                          </a:solidFill>
                          <a:latin typeface="Times" panose="02020603050405020304" pitchFamily="18" charset="0"/>
                          <a:ea typeface="MS PGothic" panose="020B0600070205080204" pitchFamily="34" charset="-128"/>
                        </a:defRPr>
                      </a:lvl3pPr>
                      <a:lvl4pPr>
                        <a:spcBef>
                          <a:spcPct val="20000"/>
                        </a:spcBef>
                        <a:defRPr>
                          <a:solidFill>
                            <a:schemeClr val="tx1"/>
                          </a:solidFill>
                          <a:latin typeface="Times" panose="02020603050405020304" pitchFamily="18" charset="0"/>
                          <a:ea typeface="MS PGothic" panose="020B0600070205080204" pitchFamily="34" charset="-128"/>
                        </a:defRPr>
                      </a:lvl4pPr>
                      <a:lvl5pPr>
                        <a:spcBef>
                          <a:spcPct val="20000"/>
                        </a:spcBef>
                        <a:defRPr>
                          <a:solidFill>
                            <a:schemeClr val="tx1"/>
                          </a:solidFill>
                          <a:latin typeface="Times" panose="02020603050405020304" pitchFamily="18" charset="0"/>
                          <a:ea typeface="MS PGothic" panose="020B0600070205080204" pitchFamily="34" charset="-128"/>
                        </a:defRPr>
                      </a:lvl5pPr>
                      <a:lvl6pPr marL="457200" eaLnBrk="0" fontAlgn="base" hangingPunct="0">
                        <a:spcBef>
                          <a:spcPct val="20000"/>
                        </a:spcBef>
                        <a:spcAft>
                          <a:spcPct val="0"/>
                        </a:spcAft>
                        <a:defRPr>
                          <a:solidFill>
                            <a:schemeClr val="tx1"/>
                          </a:solidFill>
                          <a:latin typeface="Times" panose="02020603050405020304" pitchFamily="18" charset="0"/>
                          <a:ea typeface="MS PGothic" panose="020B0600070205080204" pitchFamily="34" charset="-128"/>
                        </a:defRPr>
                      </a:lvl6pPr>
                      <a:lvl7pPr marL="914400" eaLnBrk="0" fontAlgn="base" hangingPunct="0">
                        <a:spcBef>
                          <a:spcPct val="20000"/>
                        </a:spcBef>
                        <a:spcAft>
                          <a:spcPct val="0"/>
                        </a:spcAft>
                        <a:defRPr>
                          <a:solidFill>
                            <a:schemeClr val="tx1"/>
                          </a:solidFill>
                          <a:latin typeface="Times" panose="02020603050405020304" pitchFamily="18" charset="0"/>
                          <a:ea typeface="MS PGothic" panose="020B0600070205080204" pitchFamily="34" charset="-128"/>
                        </a:defRPr>
                      </a:lvl7pPr>
                      <a:lvl8pPr marL="1371600" eaLnBrk="0" fontAlgn="base" hangingPunct="0">
                        <a:spcBef>
                          <a:spcPct val="20000"/>
                        </a:spcBef>
                        <a:spcAft>
                          <a:spcPct val="0"/>
                        </a:spcAft>
                        <a:defRPr>
                          <a:solidFill>
                            <a:schemeClr val="tx1"/>
                          </a:solidFill>
                          <a:latin typeface="Times" panose="02020603050405020304" pitchFamily="18" charset="0"/>
                          <a:ea typeface="MS PGothic" panose="020B0600070205080204" pitchFamily="34" charset="-128"/>
                        </a:defRPr>
                      </a:lvl8pPr>
                      <a:lvl9pPr marL="1828800" eaLnBrk="0" fontAlgn="base" hangingPunct="0">
                        <a:spcBef>
                          <a:spcPct val="20000"/>
                        </a:spcBef>
                        <a:spcAft>
                          <a:spcPct val="0"/>
                        </a:spcAft>
                        <a:defRPr>
                          <a:solidFill>
                            <a:schemeClr val="tx1"/>
                          </a:solidFill>
                          <a:latin typeface="Times" panose="02020603050405020304" pitchFamily="18" charset="0"/>
                          <a:ea typeface="MS PGothic" panose="020B0600070205080204" pitchFamily="34" charset="-128"/>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600" b="0" i="1" u="none" strike="noStrike" cap="none" normalizeH="0" baseline="0">
                          <a:ln>
                            <a:noFill/>
                          </a:ln>
                          <a:solidFill>
                            <a:schemeClr val="tx1"/>
                          </a:solidFill>
                          <a:effectLst/>
                          <a:latin typeface="Times" panose="02020603050405020304" pitchFamily="18" charset="0"/>
                          <a:ea typeface="MS PGothic" panose="020B0600070205080204" pitchFamily="34" charset="-128"/>
                        </a:rPr>
                        <a:t>Intermediate code generator</a:t>
                      </a:r>
                      <a:endParaRPr kumimoji="0" lang="en-US" altLang="zh-CN" sz="1600" b="0" i="0" u="none" strike="noStrike" cap="none" normalizeH="0" baseline="0">
                        <a:ln>
                          <a:noFill/>
                        </a:ln>
                        <a:solidFill>
                          <a:schemeClr val="tx1"/>
                        </a:solidFill>
                        <a:effectLst/>
                        <a:latin typeface="Times" panose="02020603050405020304" pitchFamily="18" charset="0"/>
                        <a:ea typeface="MS PGothic" panose="020B0600070205080204" pitchFamily="34" charset="-128"/>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panose="02020603050405020304" pitchFamily="18" charset="0"/>
                          <a:ea typeface="MS PGothic" panose="020B0600070205080204" pitchFamily="34" charset="-128"/>
                        </a:defRPr>
                      </a:lvl1pPr>
                      <a:lvl2pPr marL="37931725" indent="-37474525">
                        <a:spcBef>
                          <a:spcPct val="20000"/>
                        </a:spcBef>
                        <a:defRPr sz="2400">
                          <a:solidFill>
                            <a:schemeClr val="tx1"/>
                          </a:solidFill>
                          <a:latin typeface="Times" panose="02020603050405020304" pitchFamily="18" charset="0"/>
                          <a:ea typeface="MS PGothic" panose="020B0600070205080204" pitchFamily="34" charset="-128"/>
                        </a:defRPr>
                      </a:lvl2pPr>
                      <a:lvl3pPr>
                        <a:spcBef>
                          <a:spcPct val="20000"/>
                        </a:spcBef>
                        <a:defRPr sz="2000">
                          <a:solidFill>
                            <a:schemeClr val="tx1"/>
                          </a:solidFill>
                          <a:latin typeface="Times" panose="02020603050405020304" pitchFamily="18" charset="0"/>
                          <a:ea typeface="MS PGothic" panose="020B0600070205080204" pitchFamily="34" charset="-128"/>
                        </a:defRPr>
                      </a:lvl3pPr>
                      <a:lvl4pPr>
                        <a:spcBef>
                          <a:spcPct val="20000"/>
                        </a:spcBef>
                        <a:defRPr>
                          <a:solidFill>
                            <a:schemeClr val="tx1"/>
                          </a:solidFill>
                          <a:latin typeface="Times" panose="02020603050405020304" pitchFamily="18" charset="0"/>
                          <a:ea typeface="MS PGothic" panose="020B0600070205080204" pitchFamily="34" charset="-128"/>
                        </a:defRPr>
                      </a:lvl4pPr>
                      <a:lvl5pPr>
                        <a:spcBef>
                          <a:spcPct val="20000"/>
                        </a:spcBef>
                        <a:defRPr>
                          <a:solidFill>
                            <a:schemeClr val="tx1"/>
                          </a:solidFill>
                          <a:latin typeface="Times" panose="02020603050405020304" pitchFamily="18" charset="0"/>
                          <a:ea typeface="MS PGothic" panose="020B0600070205080204" pitchFamily="34" charset="-128"/>
                        </a:defRPr>
                      </a:lvl5pPr>
                      <a:lvl6pPr marL="457200" eaLnBrk="0" fontAlgn="base" hangingPunct="0">
                        <a:spcBef>
                          <a:spcPct val="20000"/>
                        </a:spcBef>
                        <a:spcAft>
                          <a:spcPct val="0"/>
                        </a:spcAft>
                        <a:defRPr>
                          <a:solidFill>
                            <a:schemeClr val="tx1"/>
                          </a:solidFill>
                          <a:latin typeface="Times" panose="02020603050405020304" pitchFamily="18" charset="0"/>
                          <a:ea typeface="MS PGothic" panose="020B0600070205080204" pitchFamily="34" charset="-128"/>
                        </a:defRPr>
                      </a:lvl6pPr>
                      <a:lvl7pPr marL="914400" eaLnBrk="0" fontAlgn="base" hangingPunct="0">
                        <a:spcBef>
                          <a:spcPct val="20000"/>
                        </a:spcBef>
                        <a:spcAft>
                          <a:spcPct val="0"/>
                        </a:spcAft>
                        <a:defRPr>
                          <a:solidFill>
                            <a:schemeClr val="tx1"/>
                          </a:solidFill>
                          <a:latin typeface="Times" panose="02020603050405020304" pitchFamily="18" charset="0"/>
                          <a:ea typeface="MS PGothic" panose="020B0600070205080204" pitchFamily="34" charset="-128"/>
                        </a:defRPr>
                      </a:lvl7pPr>
                      <a:lvl8pPr marL="1371600" eaLnBrk="0" fontAlgn="base" hangingPunct="0">
                        <a:spcBef>
                          <a:spcPct val="20000"/>
                        </a:spcBef>
                        <a:spcAft>
                          <a:spcPct val="0"/>
                        </a:spcAft>
                        <a:defRPr>
                          <a:solidFill>
                            <a:schemeClr val="tx1"/>
                          </a:solidFill>
                          <a:latin typeface="Times" panose="02020603050405020304" pitchFamily="18" charset="0"/>
                          <a:ea typeface="MS PGothic" panose="020B0600070205080204" pitchFamily="34" charset="-128"/>
                        </a:defRPr>
                      </a:lvl8pPr>
                      <a:lvl9pPr marL="1828800" eaLnBrk="0" fontAlgn="base" hangingPunct="0">
                        <a:spcBef>
                          <a:spcPct val="20000"/>
                        </a:spcBef>
                        <a:spcAft>
                          <a:spcPct val="0"/>
                        </a:spcAft>
                        <a:defRPr>
                          <a:solidFill>
                            <a:schemeClr val="tx1"/>
                          </a:solidFill>
                          <a:latin typeface="Times" panose="02020603050405020304" pitchFamily="18" charset="0"/>
                          <a:ea typeface="MS PGothic" panose="020B0600070205080204" pitchFamily="34" charset="-128"/>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600" b="0" i="0" u="none" strike="noStrike" cap="none" normalizeH="0" baseline="0">
                          <a:ln>
                            <a:noFill/>
                          </a:ln>
                          <a:solidFill>
                            <a:schemeClr val="tx1"/>
                          </a:solidFill>
                          <a:effectLst/>
                          <a:latin typeface="Times" panose="02020603050405020304" pitchFamily="18" charset="0"/>
                          <a:ea typeface="MS PGothic" panose="020B0600070205080204" pitchFamily="34" charset="-128"/>
                        </a:rPr>
                        <a:t>Three-address code, quads, or RTL</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panose="02020603050405020304" pitchFamily="18" charset="0"/>
                          <a:ea typeface="MS PGothic" panose="020B0600070205080204" pitchFamily="34" charset="-128"/>
                        </a:defRPr>
                      </a:lvl1pPr>
                      <a:lvl2pPr marL="37931725" indent="-37474525">
                        <a:spcBef>
                          <a:spcPct val="20000"/>
                        </a:spcBef>
                        <a:defRPr sz="2400">
                          <a:solidFill>
                            <a:schemeClr val="tx1"/>
                          </a:solidFill>
                          <a:latin typeface="Times" panose="02020603050405020304" pitchFamily="18" charset="0"/>
                          <a:ea typeface="MS PGothic" panose="020B0600070205080204" pitchFamily="34" charset="-128"/>
                        </a:defRPr>
                      </a:lvl2pPr>
                      <a:lvl3pPr>
                        <a:spcBef>
                          <a:spcPct val="20000"/>
                        </a:spcBef>
                        <a:defRPr sz="2000">
                          <a:solidFill>
                            <a:schemeClr val="tx1"/>
                          </a:solidFill>
                          <a:latin typeface="Times" panose="02020603050405020304" pitchFamily="18" charset="0"/>
                          <a:ea typeface="MS PGothic" panose="020B0600070205080204" pitchFamily="34" charset="-128"/>
                        </a:defRPr>
                      </a:lvl3pPr>
                      <a:lvl4pPr>
                        <a:spcBef>
                          <a:spcPct val="20000"/>
                        </a:spcBef>
                        <a:defRPr>
                          <a:solidFill>
                            <a:schemeClr val="tx1"/>
                          </a:solidFill>
                          <a:latin typeface="Times" panose="02020603050405020304" pitchFamily="18" charset="0"/>
                          <a:ea typeface="MS PGothic" panose="020B0600070205080204" pitchFamily="34" charset="-128"/>
                        </a:defRPr>
                      </a:lvl4pPr>
                      <a:lvl5pPr>
                        <a:spcBef>
                          <a:spcPct val="20000"/>
                        </a:spcBef>
                        <a:defRPr>
                          <a:solidFill>
                            <a:schemeClr val="tx1"/>
                          </a:solidFill>
                          <a:latin typeface="Times" panose="02020603050405020304" pitchFamily="18" charset="0"/>
                          <a:ea typeface="MS PGothic" panose="020B0600070205080204" pitchFamily="34" charset="-128"/>
                        </a:defRPr>
                      </a:lvl5pPr>
                      <a:lvl6pPr marL="457200" eaLnBrk="0" fontAlgn="base" hangingPunct="0">
                        <a:spcBef>
                          <a:spcPct val="20000"/>
                        </a:spcBef>
                        <a:spcAft>
                          <a:spcPct val="0"/>
                        </a:spcAft>
                        <a:defRPr>
                          <a:solidFill>
                            <a:schemeClr val="tx1"/>
                          </a:solidFill>
                          <a:latin typeface="Times" panose="02020603050405020304" pitchFamily="18" charset="0"/>
                          <a:ea typeface="MS PGothic" panose="020B0600070205080204" pitchFamily="34" charset="-128"/>
                        </a:defRPr>
                      </a:lvl6pPr>
                      <a:lvl7pPr marL="914400" eaLnBrk="0" fontAlgn="base" hangingPunct="0">
                        <a:spcBef>
                          <a:spcPct val="20000"/>
                        </a:spcBef>
                        <a:spcAft>
                          <a:spcPct val="0"/>
                        </a:spcAft>
                        <a:defRPr>
                          <a:solidFill>
                            <a:schemeClr val="tx1"/>
                          </a:solidFill>
                          <a:latin typeface="Times" panose="02020603050405020304" pitchFamily="18" charset="0"/>
                          <a:ea typeface="MS PGothic" panose="020B0600070205080204" pitchFamily="34" charset="-128"/>
                        </a:defRPr>
                      </a:lvl7pPr>
                      <a:lvl8pPr marL="1371600" eaLnBrk="0" fontAlgn="base" hangingPunct="0">
                        <a:spcBef>
                          <a:spcPct val="20000"/>
                        </a:spcBef>
                        <a:spcAft>
                          <a:spcPct val="0"/>
                        </a:spcAft>
                        <a:defRPr>
                          <a:solidFill>
                            <a:schemeClr val="tx1"/>
                          </a:solidFill>
                          <a:latin typeface="Times" panose="02020603050405020304" pitchFamily="18" charset="0"/>
                          <a:ea typeface="MS PGothic" panose="020B0600070205080204" pitchFamily="34" charset="-128"/>
                        </a:defRPr>
                      </a:lvl8pPr>
                      <a:lvl9pPr marL="1828800" eaLnBrk="0" fontAlgn="base" hangingPunct="0">
                        <a:spcBef>
                          <a:spcPct val="20000"/>
                        </a:spcBef>
                        <a:spcAft>
                          <a:spcPct val="0"/>
                        </a:spcAft>
                        <a:defRPr>
                          <a:solidFill>
                            <a:schemeClr val="tx1"/>
                          </a:solidFill>
                          <a:latin typeface="Times" panose="02020603050405020304" pitchFamily="18" charset="0"/>
                          <a:ea typeface="MS PGothic" panose="020B0600070205080204" pitchFamily="34" charset="-128"/>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600" b="1" i="0" u="none" strike="noStrike" cap="none" normalizeH="0" baseline="0">
                          <a:ln>
                            <a:noFill/>
                          </a:ln>
                          <a:solidFill>
                            <a:schemeClr val="tx1"/>
                          </a:solidFill>
                          <a:effectLst/>
                          <a:latin typeface="Courier New" panose="02070309020205020404" pitchFamily="49" charset="0"/>
                          <a:ea typeface="MS PGothic" panose="020B0600070205080204" pitchFamily="34" charset="-128"/>
                        </a:rPr>
                        <a:t>int2fp B          t1</a:t>
                      </a:r>
                      <a:br>
                        <a:rPr kumimoji="0" lang="en-US" altLang="zh-CN" sz="1600" b="1" i="0" u="none" strike="noStrike" cap="none" normalizeH="0" baseline="0">
                          <a:ln>
                            <a:noFill/>
                          </a:ln>
                          <a:solidFill>
                            <a:schemeClr val="tx1"/>
                          </a:solidFill>
                          <a:effectLst/>
                          <a:latin typeface="Courier New" panose="02070309020205020404" pitchFamily="49" charset="0"/>
                          <a:ea typeface="MS PGothic" panose="020B0600070205080204" pitchFamily="34" charset="-128"/>
                        </a:rPr>
                      </a:br>
                      <a:r>
                        <a:rPr kumimoji="0" lang="en-US" altLang="zh-CN" sz="1600" b="1" i="0" u="none" strike="noStrike" cap="none" normalizeH="0" baseline="0">
                          <a:ln>
                            <a:noFill/>
                          </a:ln>
                          <a:solidFill>
                            <a:schemeClr val="tx1"/>
                          </a:solidFill>
                          <a:effectLst/>
                          <a:latin typeface="Courier New" panose="02070309020205020404" pitchFamily="49" charset="0"/>
                          <a:ea typeface="MS PGothic" panose="020B0600070205080204" pitchFamily="34" charset="-128"/>
                        </a:rPr>
                        <a:t>+      t1    C    t2</a:t>
                      </a:r>
                      <a:br>
                        <a:rPr kumimoji="0" lang="en-US" altLang="zh-CN" sz="1600" b="1" i="0" u="none" strike="noStrike" cap="none" normalizeH="0" baseline="0">
                          <a:ln>
                            <a:noFill/>
                          </a:ln>
                          <a:solidFill>
                            <a:schemeClr val="tx1"/>
                          </a:solidFill>
                          <a:effectLst/>
                          <a:latin typeface="Courier New" panose="02070309020205020404" pitchFamily="49" charset="0"/>
                          <a:ea typeface="MS PGothic" panose="020B0600070205080204" pitchFamily="34" charset="-128"/>
                        </a:rPr>
                      </a:br>
                      <a:r>
                        <a:rPr kumimoji="0" lang="en-US" altLang="zh-CN" sz="1600" b="1" i="0" u="none" strike="noStrike" cap="none" normalizeH="0" baseline="0">
                          <a:ln>
                            <a:noFill/>
                          </a:ln>
                          <a:solidFill>
                            <a:schemeClr val="tx1"/>
                          </a:solidFill>
                          <a:effectLst/>
                          <a:latin typeface="Courier New" panose="02070309020205020404" pitchFamily="49" charset="0"/>
                          <a:ea typeface="MS PGothic" panose="020B0600070205080204" pitchFamily="34" charset="-128"/>
                        </a:rPr>
                        <a:t>:=     t2         A</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428959237"/>
                  </a:ext>
                </a:extLst>
              </a:tr>
              <a:tr h="537190">
                <a:tc>
                  <a:txBody>
                    <a:bodyPr/>
                    <a:lstStyle>
                      <a:lvl1pPr>
                        <a:spcBef>
                          <a:spcPct val="20000"/>
                        </a:spcBef>
                        <a:defRPr sz="2800">
                          <a:solidFill>
                            <a:schemeClr val="tx1"/>
                          </a:solidFill>
                          <a:latin typeface="Times" panose="02020603050405020304" pitchFamily="18" charset="0"/>
                          <a:ea typeface="MS PGothic" panose="020B0600070205080204" pitchFamily="34" charset="-128"/>
                        </a:defRPr>
                      </a:lvl1pPr>
                      <a:lvl2pPr marL="37931725" indent="-37474525">
                        <a:spcBef>
                          <a:spcPct val="20000"/>
                        </a:spcBef>
                        <a:defRPr sz="2400">
                          <a:solidFill>
                            <a:schemeClr val="tx1"/>
                          </a:solidFill>
                          <a:latin typeface="Times" panose="02020603050405020304" pitchFamily="18" charset="0"/>
                          <a:ea typeface="MS PGothic" panose="020B0600070205080204" pitchFamily="34" charset="-128"/>
                        </a:defRPr>
                      </a:lvl2pPr>
                      <a:lvl3pPr>
                        <a:spcBef>
                          <a:spcPct val="20000"/>
                        </a:spcBef>
                        <a:defRPr sz="2000">
                          <a:solidFill>
                            <a:schemeClr val="tx1"/>
                          </a:solidFill>
                          <a:latin typeface="Times" panose="02020603050405020304" pitchFamily="18" charset="0"/>
                          <a:ea typeface="MS PGothic" panose="020B0600070205080204" pitchFamily="34" charset="-128"/>
                        </a:defRPr>
                      </a:lvl3pPr>
                      <a:lvl4pPr>
                        <a:spcBef>
                          <a:spcPct val="20000"/>
                        </a:spcBef>
                        <a:defRPr>
                          <a:solidFill>
                            <a:schemeClr val="tx1"/>
                          </a:solidFill>
                          <a:latin typeface="Times" panose="02020603050405020304" pitchFamily="18" charset="0"/>
                          <a:ea typeface="MS PGothic" panose="020B0600070205080204" pitchFamily="34" charset="-128"/>
                        </a:defRPr>
                      </a:lvl4pPr>
                      <a:lvl5pPr>
                        <a:spcBef>
                          <a:spcPct val="20000"/>
                        </a:spcBef>
                        <a:defRPr>
                          <a:solidFill>
                            <a:schemeClr val="tx1"/>
                          </a:solidFill>
                          <a:latin typeface="Times" panose="02020603050405020304" pitchFamily="18" charset="0"/>
                          <a:ea typeface="MS PGothic" panose="020B0600070205080204" pitchFamily="34" charset="-128"/>
                        </a:defRPr>
                      </a:lvl5pPr>
                      <a:lvl6pPr marL="457200" eaLnBrk="0" fontAlgn="base" hangingPunct="0">
                        <a:spcBef>
                          <a:spcPct val="20000"/>
                        </a:spcBef>
                        <a:spcAft>
                          <a:spcPct val="0"/>
                        </a:spcAft>
                        <a:defRPr>
                          <a:solidFill>
                            <a:schemeClr val="tx1"/>
                          </a:solidFill>
                          <a:latin typeface="Times" panose="02020603050405020304" pitchFamily="18" charset="0"/>
                          <a:ea typeface="MS PGothic" panose="020B0600070205080204" pitchFamily="34" charset="-128"/>
                        </a:defRPr>
                      </a:lvl6pPr>
                      <a:lvl7pPr marL="914400" eaLnBrk="0" fontAlgn="base" hangingPunct="0">
                        <a:spcBef>
                          <a:spcPct val="20000"/>
                        </a:spcBef>
                        <a:spcAft>
                          <a:spcPct val="0"/>
                        </a:spcAft>
                        <a:defRPr>
                          <a:solidFill>
                            <a:schemeClr val="tx1"/>
                          </a:solidFill>
                          <a:latin typeface="Times" panose="02020603050405020304" pitchFamily="18" charset="0"/>
                          <a:ea typeface="MS PGothic" panose="020B0600070205080204" pitchFamily="34" charset="-128"/>
                        </a:defRPr>
                      </a:lvl7pPr>
                      <a:lvl8pPr marL="1371600" eaLnBrk="0" fontAlgn="base" hangingPunct="0">
                        <a:spcBef>
                          <a:spcPct val="20000"/>
                        </a:spcBef>
                        <a:spcAft>
                          <a:spcPct val="0"/>
                        </a:spcAft>
                        <a:defRPr>
                          <a:solidFill>
                            <a:schemeClr val="tx1"/>
                          </a:solidFill>
                          <a:latin typeface="Times" panose="02020603050405020304" pitchFamily="18" charset="0"/>
                          <a:ea typeface="MS PGothic" panose="020B0600070205080204" pitchFamily="34" charset="-128"/>
                        </a:defRPr>
                      </a:lvl8pPr>
                      <a:lvl9pPr marL="1828800" eaLnBrk="0" fontAlgn="base" hangingPunct="0">
                        <a:spcBef>
                          <a:spcPct val="20000"/>
                        </a:spcBef>
                        <a:spcAft>
                          <a:spcPct val="0"/>
                        </a:spcAft>
                        <a:defRPr>
                          <a:solidFill>
                            <a:schemeClr val="tx1"/>
                          </a:solidFill>
                          <a:latin typeface="Times" panose="02020603050405020304" pitchFamily="18" charset="0"/>
                          <a:ea typeface="MS PGothic" panose="020B0600070205080204" pitchFamily="34" charset="-128"/>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600" b="0" i="1" u="none" strike="noStrike" cap="none" normalizeH="0" baseline="0" dirty="0">
                          <a:ln>
                            <a:noFill/>
                          </a:ln>
                          <a:solidFill>
                            <a:schemeClr val="tx1"/>
                          </a:solidFill>
                          <a:effectLst/>
                          <a:latin typeface="Times" panose="02020603050405020304" pitchFamily="18" charset="0"/>
                          <a:ea typeface="MS PGothic" panose="020B0600070205080204" pitchFamily="34" charset="-128"/>
                        </a:rPr>
                        <a:t>Optimizer</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panose="02020603050405020304" pitchFamily="18" charset="0"/>
                          <a:ea typeface="MS PGothic" panose="020B0600070205080204" pitchFamily="34" charset="-128"/>
                        </a:defRPr>
                      </a:lvl1pPr>
                      <a:lvl2pPr marL="37931725" indent="-37474525">
                        <a:spcBef>
                          <a:spcPct val="20000"/>
                        </a:spcBef>
                        <a:defRPr sz="2400">
                          <a:solidFill>
                            <a:schemeClr val="tx1"/>
                          </a:solidFill>
                          <a:latin typeface="Times" panose="02020603050405020304" pitchFamily="18" charset="0"/>
                          <a:ea typeface="MS PGothic" panose="020B0600070205080204" pitchFamily="34" charset="-128"/>
                        </a:defRPr>
                      </a:lvl2pPr>
                      <a:lvl3pPr>
                        <a:spcBef>
                          <a:spcPct val="20000"/>
                        </a:spcBef>
                        <a:defRPr sz="2000">
                          <a:solidFill>
                            <a:schemeClr val="tx1"/>
                          </a:solidFill>
                          <a:latin typeface="Times" panose="02020603050405020304" pitchFamily="18" charset="0"/>
                          <a:ea typeface="MS PGothic" panose="020B0600070205080204" pitchFamily="34" charset="-128"/>
                        </a:defRPr>
                      </a:lvl3pPr>
                      <a:lvl4pPr>
                        <a:spcBef>
                          <a:spcPct val="20000"/>
                        </a:spcBef>
                        <a:defRPr>
                          <a:solidFill>
                            <a:schemeClr val="tx1"/>
                          </a:solidFill>
                          <a:latin typeface="Times" panose="02020603050405020304" pitchFamily="18" charset="0"/>
                          <a:ea typeface="MS PGothic" panose="020B0600070205080204" pitchFamily="34" charset="-128"/>
                        </a:defRPr>
                      </a:lvl4pPr>
                      <a:lvl5pPr>
                        <a:spcBef>
                          <a:spcPct val="20000"/>
                        </a:spcBef>
                        <a:defRPr>
                          <a:solidFill>
                            <a:schemeClr val="tx1"/>
                          </a:solidFill>
                          <a:latin typeface="Times" panose="02020603050405020304" pitchFamily="18" charset="0"/>
                          <a:ea typeface="MS PGothic" panose="020B0600070205080204" pitchFamily="34" charset="-128"/>
                        </a:defRPr>
                      </a:lvl5pPr>
                      <a:lvl6pPr marL="457200" eaLnBrk="0" fontAlgn="base" hangingPunct="0">
                        <a:spcBef>
                          <a:spcPct val="20000"/>
                        </a:spcBef>
                        <a:spcAft>
                          <a:spcPct val="0"/>
                        </a:spcAft>
                        <a:defRPr>
                          <a:solidFill>
                            <a:schemeClr val="tx1"/>
                          </a:solidFill>
                          <a:latin typeface="Times" panose="02020603050405020304" pitchFamily="18" charset="0"/>
                          <a:ea typeface="MS PGothic" panose="020B0600070205080204" pitchFamily="34" charset="-128"/>
                        </a:defRPr>
                      </a:lvl6pPr>
                      <a:lvl7pPr marL="914400" eaLnBrk="0" fontAlgn="base" hangingPunct="0">
                        <a:spcBef>
                          <a:spcPct val="20000"/>
                        </a:spcBef>
                        <a:spcAft>
                          <a:spcPct val="0"/>
                        </a:spcAft>
                        <a:defRPr>
                          <a:solidFill>
                            <a:schemeClr val="tx1"/>
                          </a:solidFill>
                          <a:latin typeface="Times" panose="02020603050405020304" pitchFamily="18" charset="0"/>
                          <a:ea typeface="MS PGothic" panose="020B0600070205080204" pitchFamily="34" charset="-128"/>
                        </a:defRPr>
                      </a:lvl7pPr>
                      <a:lvl8pPr marL="1371600" eaLnBrk="0" fontAlgn="base" hangingPunct="0">
                        <a:spcBef>
                          <a:spcPct val="20000"/>
                        </a:spcBef>
                        <a:spcAft>
                          <a:spcPct val="0"/>
                        </a:spcAft>
                        <a:defRPr>
                          <a:solidFill>
                            <a:schemeClr val="tx1"/>
                          </a:solidFill>
                          <a:latin typeface="Times" panose="02020603050405020304" pitchFamily="18" charset="0"/>
                          <a:ea typeface="MS PGothic" panose="020B0600070205080204" pitchFamily="34" charset="-128"/>
                        </a:defRPr>
                      </a:lvl8pPr>
                      <a:lvl9pPr marL="1828800" eaLnBrk="0" fontAlgn="base" hangingPunct="0">
                        <a:spcBef>
                          <a:spcPct val="20000"/>
                        </a:spcBef>
                        <a:spcAft>
                          <a:spcPct val="0"/>
                        </a:spcAft>
                        <a:defRPr>
                          <a:solidFill>
                            <a:schemeClr val="tx1"/>
                          </a:solidFill>
                          <a:latin typeface="Times" panose="02020603050405020304" pitchFamily="18" charset="0"/>
                          <a:ea typeface="MS PGothic" panose="020B0600070205080204" pitchFamily="34" charset="-128"/>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600" b="0" i="0" u="none" strike="noStrike" cap="none" normalizeH="0" baseline="0">
                          <a:ln>
                            <a:noFill/>
                          </a:ln>
                          <a:solidFill>
                            <a:schemeClr val="tx1"/>
                          </a:solidFill>
                          <a:effectLst/>
                          <a:latin typeface="Times" panose="02020603050405020304" pitchFamily="18" charset="0"/>
                          <a:ea typeface="MS PGothic" panose="020B0600070205080204" pitchFamily="34" charset="-128"/>
                        </a:rPr>
                        <a:t>Three-address code, quads, or RTL</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panose="02020603050405020304" pitchFamily="18" charset="0"/>
                          <a:ea typeface="MS PGothic" panose="020B0600070205080204" pitchFamily="34" charset="-128"/>
                        </a:defRPr>
                      </a:lvl1pPr>
                      <a:lvl2pPr marL="37931725" indent="-37474525">
                        <a:spcBef>
                          <a:spcPct val="20000"/>
                        </a:spcBef>
                        <a:defRPr sz="2400">
                          <a:solidFill>
                            <a:schemeClr val="tx1"/>
                          </a:solidFill>
                          <a:latin typeface="Times" panose="02020603050405020304" pitchFamily="18" charset="0"/>
                          <a:ea typeface="MS PGothic" panose="020B0600070205080204" pitchFamily="34" charset="-128"/>
                        </a:defRPr>
                      </a:lvl2pPr>
                      <a:lvl3pPr>
                        <a:spcBef>
                          <a:spcPct val="20000"/>
                        </a:spcBef>
                        <a:defRPr sz="2000">
                          <a:solidFill>
                            <a:schemeClr val="tx1"/>
                          </a:solidFill>
                          <a:latin typeface="Times" panose="02020603050405020304" pitchFamily="18" charset="0"/>
                          <a:ea typeface="MS PGothic" panose="020B0600070205080204" pitchFamily="34" charset="-128"/>
                        </a:defRPr>
                      </a:lvl3pPr>
                      <a:lvl4pPr>
                        <a:spcBef>
                          <a:spcPct val="20000"/>
                        </a:spcBef>
                        <a:defRPr>
                          <a:solidFill>
                            <a:schemeClr val="tx1"/>
                          </a:solidFill>
                          <a:latin typeface="Times" panose="02020603050405020304" pitchFamily="18" charset="0"/>
                          <a:ea typeface="MS PGothic" panose="020B0600070205080204" pitchFamily="34" charset="-128"/>
                        </a:defRPr>
                      </a:lvl4pPr>
                      <a:lvl5pPr>
                        <a:spcBef>
                          <a:spcPct val="20000"/>
                        </a:spcBef>
                        <a:defRPr>
                          <a:solidFill>
                            <a:schemeClr val="tx1"/>
                          </a:solidFill>
                          <a:latin typeface="Times" panose="02020603050405020304" pitchFamily="18" charset="0"/>
                          <a:ea typeface="MS PGothic" panose="020B0600070205080204" pitchFamily="34" charset="-128"/>
                        </a:defRPr>
                      </a:lvl5pPr>
                      <a:lvl6pPr marL="457200" eaLnBrk="0" fontAlgn="base" hangingPunct="0">
                        <a:spcBef>
                          <a:spcPct val="20000"/>
                        </a:spcBef>
                        <a:spcAft>
                          <a:spcPct val="0"/>
                        </a:spcAft>
                        <a:defRPr>
                          <a:solidFill>
                            <a:schemeClr val="tx1"/>
                          </a:solidFill>
                          <a:latin typeface="Times" panose="02020603050405020304" pitchFamily="18" charset="0"/>
                          <a:ea typeface="MS PGothic" panose="020B0600070205080204" pitchFamily="34" charset="-128"/>
                        </a:defRPr>
                      </a:lvl6pPr>
                      <a:lvl7pPr marL="914400" eaLnBrk="0" fontAlgn="base" hangingPunct="0">
                        <a:spcBef>
                          <a:spcPct val="20000"/>
                        </a:spcBef>
                        <a:spcAft>
                          <a:spcPct val="0"/>
                        </a:spcAft>
                        <a:defRPr>
                          <a:solidFill>
                            <a:schemeClr val="tx1"/>
                          </a:solidFill>
                          <a:latin typeface="Times" panose="02020603050405020304" pitchFamily="18" charset="0"/>
                          <a:ea typeface="MS PGothic" panose="020B0600070205080204" pitchFamily="34" charset="-128"/>
                        </a:defRPr>
                      </a:lvl7pPr>
                      <a:lvl8pPr marL="1371600" eaLnBrk="0" fontAlgn="base" hangingPunct="0">
                        <a:spcBef>
                          <a:spcPct val="20000"/>
                        </a:spcBef>
                        <a:spcAft>
                          <a:spcPct val="0"/>
                        </a:spcAft>
                        <a:defRPr>
                          <a:solidFill>
                            <a:schemeClr val="tx1"/>
                          </a:solidFill>
                          <a:latin typeface="Times" panose="02020603050405020304" pitchFamily="18" charset="0"/>
                          <a:ea typeface="MS PGothic" panose="020B0600070205080204" pitchFamily="34" charset="-128"/>
                        </a:defRPr>
                      </a:lvl8pPr>
                      <a:lvl9pPr marL="1828800" eaLnBrk="0" fontAlgn="base" hangingPunct="0">
                        <a:spcBef>
                          <a:spcPct val="20000"/>
                        </a:spcBef>
                        <a:spcAft>
                          <a:spcPct val="0"/>
                        </a:spcAft>
                        <a:defRPr>
                          <a:solidFill>
                            <a:schemeClr val="tx1"/>
                          </a:solidFill>
                          <a:latin typeface="Times" panose="02020603050405020304" pitchFamily="18" charset="0"/>
                          <a:ea typeface="MS PGothic" panose="020B0600070205080204" pitchFamily="34" charset="-128"/>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600" b="1" i="0" u="none" strike="noStrike" cap="none" normalizeH="0" baseline="0">
                          <a:ln>
                            <a:noFill/>
                          </a:ln>
                          <a:solidFill>
                            <a:schemeClr val="tx1"/>
                          </a:solidFill>
                          <a:effectLst/>
                          <a:latin typeface="Courier New" panose="02070309020205020404" pitchFamily="49" charset="0"/>
                          <a:ea typeface="MS PGothic" panose="020B0600070205080204" pitchFamily="34" charset="-128"/>
                        </a:rPr>
                        <a:t>int2fp B          t1</a:t>
                      </a:r>
                      <a:br>
                        <a:rPr kumimoji="0" lang="en-US" altLang="zh-CN" sz="1600" b="1" i="0" u="none" strike="noStrike" cap="none" normalizeH="0" baseline="0">
                          <a:ln>
                            <a:noFill/>
                          </a:ln>
                          <a:solidFill>
                            <a:schemeClr val="tx1"/>
                          </a:solidFill>
                          <a:effectLst/>
                          <a:latin typeface="Courier New" panose="02070309020205020404" pitchFamily="49" charset="0"/>
                          <a:ea typeface="MS PGothic" panose="020B0600070205080204" pitchFamily="34" charset="-128"/>
                        </a:rPr>
                      </a:br>
                      <a:r>
                        <a:rPr kumimoji="0" lang="en-US" altLang="zh-CN" sz="1600" b="1" i="0" u="none" strike="noStrike" cap="none" normalizeH="0" baseline="0">
                          <a:ln>
                            <a:noFill/>
                          </a:ln>
                          <a:solidFill>
                            <a:schemeClr val="tx1"/>
                          </a:solidFill>
                          <a:effectLst/>
                          <a:latin typeface="Courier New" panose="02070309020205020404" pitchFamily="49" charset="0"/>
                          <a:ea typeface="MS PGothic" panose="020B0600070205080204" pitchFamily="34" charset="-128"/>
                        </a:rPr>
                        <a:t>+      t1   #2.3  A</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30606436"/>
                  </a:ext>
                </a:extLst>
              </a:tr>
              <a:tr h="763375">
                <a:tc>
                  <a:txBody>
                    <a:bodyPr/>
                    <a:lstStyle>
                      <a:lvl1pPr>
                        <a:spcBef>
                          <a:spcPct val="20000"/>
                        </a:spcBef>
                        <a:defRPr sz="2800">
                          <a:solidFill>
                            <a:schemeClr val="tx1"/>
                          </a:solidFill>
                          <a:latin typeface="Times" panose="02020603050405020304" pitchFamily="18" charset="0"/>
                          <a:ea typeface="MS PGothic" panose="020B0600070205080204" pitchFamily="34" charset="-128"/>
                        </a:defRPr>
                      </a:lvl1pPr>
                      <a:lvl2pPr marL="37931725" indent="-37474525">
                        <a:spcBef>
                          <a:spcPct val="20000"/>
                        </a:spcBef>
                        <a:defRPr sz="2400">
                          <a:solidFill>
                            <a:schemeClr val="tx1"/>
                          </a:solidFill>
                          <a:latin typeface="Times" panose="02020603050405020304" pitchFamily="18" charset="0"/>
                          <a:ea typeface="MS PGothic" panose="020B0600070205080204" pitchFamily="34" charset="-128"/>
                        </a:defRPr>
                      </a:lvl2pPr>
                      <a:lvl3pPr>
                        <a:spcBef>
                          <a:spcPct val="20000"/>
                        </a:spcBef>
                        <a:defRPr sz="2000">
                          <a:solidFill>
                            <a:schemeClr val="tx1"/>
                          </a:solidFill>
                          <a:latin typeface="Times" panose="02020603050405020304" pitchFamily="18" charset="0"/>
                          <a:ea typeface="MS PGothic" panose="020B0600070205080204" pitchFamily="34" charset="-128"/>
                        </a:defRPr>
                      </a:lvl3pPr>
                      <a:lvl4pPr>
                        <a:spcBef>
                          <a:spcPct val="20000"/>
                        </a:spcBef>
                        <a:defRPr>
                          <a:solidFill>
                            <a:schemeClr val="tx1"/>
                          </a:solidFill>
                          <a:latin typeface="Times" panose="02020603050405020304" pitchFamily="18" charset="0"/>
                          <a:ea typeface="MS PGothic" panose="020B0600070205080204" pitchFamily="34" charset="-128"/>
                        </a:defRPr>
                      </a:lvl4pPr>
                      <a:lvl5pPr>
                        <a:spcBef>
                          <a:spcPct val="20000"/>
                        </a:spcBef>
                        <a:defRPr>
                          <a:solidFill>
                            <a:schemeClr val="tx1"/>
                          </a:solidFill>
                          <a:latin typeface="Times" panose="02020603050405020304" pitchFamily="18" charset="0"/>
                          <a:ea typeface="MS PGothic" panose="020B0600070205080204" pitchFamily="34" charset="-128"/>
                        </a:defRPr>
                      </a:lvl5pPr>
                      <a:lvl6pPr marL="457200" eaLnBrk="0" fontAlgn="base" hangingPunct="0">
                        <a:spcBef>
                          <a:spcPct val="20000"/>
                        </a:spcBef>
                        <a:spcAft>
                          <a:spcPct val="0"/>
                        </a:spcAft>
                        <a:defRPr>
                          <a:solidFill>
                            <a:schemeClr val="tx1"/>
                          </a:solidFill>
                          <a:latin typeface="Times" panose="02020603050405020304" pitchFamily="18" charset="0"/>
                          <a:ea typeface="MS PGothic" panose="020B0600070205080204" pitchFamily="34" charset="-128"/>
                        </a:defRPr>
                      </a:lvl6pPr>
                      <a:lvl7pPr marL="914400" eaLnBrk="0" fontAlgn="base" hangingPunct="0">
                        <a:spcBef>
                          <a:spcPct val="20000"/>
                        </a:spcBef>
                        <a:spcAft>
                          <a:spcPct val="0"/>
                        </a:spcAft>
                        <a:defRPr>
                          <a:solidFill>
                            <a:schemeClr val="tx1"/>
                          </a:solidFill>
                          <a:latin typeface="Times" panose="02020603050405020304" pitchFamily="18" charset="0"/>
                          <a:ea typeface="MS PGothic" panose="020B0600070205080204" pitchFamily="34" charset="-128"/>
                        </a:defRPr>
                      </a:lvl7pPr>
                      <a:lvl8pPr marL="1371600" eaLnBrk="0" fontAlgn="base" hangingPunct="0">
                        <a:spcBef>
                          <a:spcPct val="20000"/>
                        </a:spcBef>
                        <a:spcAft>
                          <a:spcPct val="0"/>
                        </a:spcAft>
                        <a:defRPr>
                          <a:solidFill>
                            <a:schemeClr val="tx1"/>
                          </a:solidFill>
                          <a:latin typeface="Times" panose="02020603050405020304" pitchFamily="18" charset="0"/>
                          <a:ea typeface="MS PGothic" panose="020B0600070205080204" pitchFamily="34" charset="-128"/>
                        </a:defRPr>
                      </a:lvl8pPr>
                      <a:lvl9pPr marL="1828800" eaLnBrk="0" fontAlgn="base" hangingPunct="0">
                        <a:spcBef>
                          <a:spcPct val="20000"/>
                        </a:spcBef>
                        <a:spcAft>
                          <a:spcPct val="0"/>
                        </a:spcAft>
                        <a:defRPr>
                          <a:solidFill>
                            <a:schemeClr val="tx1"/>
                          </a:solidFill>
                          <a:latin typeface="Times" panose="02020603050405020304" pitchFamily="18" charset="0"/>
                          <a:ea typeface="MS PGothic" panose="020B0600070205080204" pitchFamily="34" charset="-128"/>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600" b="0" i="1" u="none" strike="noStrike" cap="none" normalizeH="0" baseline="0">
                          <a:ln>
                            <a:noFill/>
                          </a:ln>
                          <a:solidFill>
                            <a:schemeClr val="tx1"/>
                          </a:solidFill>
                          <a:effectLst/>
                          <a:latin typeface="Times" panose="02020603050405020304" pitchFamily="18" charset="0"/>
                          <a:ea typeface="MS PGothic" panose="020B0600070205080204" pitchFamily="34" charset="-128"/>
                        </a:rPr>
                        <a:t>Code generator</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panose="02020603050405020304" pitchFamily="18" charset="0"/>
                          <a:ea typeface="MS PGothic" panose="020B0600070205080204" pitchFamily="34" charset="-128"/>
                        </a:defRPr>
                      </a:lvl1pPr>
                      <a:lvl2pPr marL="37931725" indent="-37474525">
                        <a:spcBef>
                          <a:spcPct val="20000"/>
                        </a:spcBef>
                        <a:defRPr sz="2400">
                          <a:solidFill>
                            <a:schemeClr val="tx1"/>
                          </a:solidFill>
                          <a:latin typeface="Times" panose="02020603050405020304" pitchFamily="18" charset="0"/>
                          <a:ea typeface="MS PGothic" panose="020B0600070205080204" pitchFamily="34" charset="-128"/>
                        </a:defRPr>
                      </a:lvl2pPr>
                      <a:lvl3pPr>
                        <a:spcBef>
                          <a:spcPct val="20000"/>
                        </a:spcBef>
                        <a:defRPr sz="2000">
                          <a:solidFill>
                            <a:schemeClr val="tx1"/>
                          </a:solidFill>
                          <a:latin typeface="Times" panose="02020603050405020304" pitchFamily="18" charset="0"/>
                          <a:ea typeface="MS PGothic" panose="020B0600070205080204" pitchFamily="34" charset="-128"/>
                        </a:defRPr>
                      </a:lvl3pPr>
                      <a:lvl4pPr>
                        <a:spcBef>
                          <a:spcPct val="20000"/>
                        </a:spcBef>
                        <a:defRPr>
                          <a:solidFill>
                            <a:schemeClr val="tx1"/>
                          </a:solidFill>
                          <a:latin typeface="Times" panose="02020603050405020304" pitchFamily="18" charset="0"/>
                          <a:ea typeface="MS PGothic" panose="020B0600070205080204" pitchFamily="34" charset="-128"/>
                        </a:defRPr>
                      </a:lvl4pPr>
                      <a:lvl5pPr>
                        <a:spcBef>
                          <a:spcPct val="20000"/>
                        </a:spcBef>
                        <a:defRPr>
                          <a:solidFill>
                            <a:schemeClr val="tx1"/>
                          </a:solidFill>
                          <a:latin typeface="Times" panose="02020603050405020304" pitchFamily="18" charset="0"/>
                          <a:ea typeface="MS PGothic" panose="020B0600070205080204" pitchFamily="34" charset="-128"/>
                        </a:defRPr>
                      </a:lvl5pPr>
                      <a:lvl6pPr marL="457200" eaLnBrk="0" fontAlgn="base" hangingPunct="0">
                        <a:spcBef>
                          <a:spcPct val="20000"/>
                        </a:spcBef>
                        <a:spcAft>
                          <a:spcPct val="0"/>
                        </a:spcAft>
                        <a:defRPr>
                          <a:solidFill>
                            <a:schemeClr val="tx1"/>
                          </a:solidFill>
                          <a:latin typeface="Times" panose="02020603050405020304" pitchFamily="18" charset="0"/>
                          <a:ea typeface="MS PGothic" panose="020B0600070205080204" pitchFamily="34" charset="-128"/>
                        </a:defRPr>
                      </a:lvl6pPr>
                      <a:lvl7pPr marL="914400" eaLnBrk="0" fontAlgn="base" hangingPunct="0">
                        <a:spcBef>
                          <a:spcPct val="20000"/>
                        </a:spcBef>
                        <a:spcAft>
                          <a:spcPct val="0"/>
                        </a:spcAft>
                        <a:defRPr>
                          <a:solidFill>
                            <a:schemeClr val="tx1"/>
                          </a:solidFill>
                          <a:latin typeface="Times" panose="02020603050405020304" pitchFamily="18" charset="0"/>
                          <a:ea typeface="MS PGothic" panose="020B0600070205080204" pitchFamily="34" charset="-128"/>
                        </a:defRPr>
                      </a:lvl7pPr>
                      <a:lvl8pPr marL="1371600" eaLnBrk="0" fontAlgn="base" hangingPunct="0">
                        <a:spcBef>
                          <a:spcPct val="20000"/>
                        </a:spcBef>
                        <a:spcAft>
                          <a:spcPct val="0"/>
                        </a:spcAft>
                        <a:defRPr>
                          <a:solidFill>
                            <a:schemeClr val="tx1"/>
                          </a:solidFill>
                          <a:latin typeface="Times" panose="02020603050405020304" pitchFamily="18" charset="0"/>
                          <a:ea typeface="MS PGothic" panose="020B0600070205080204" pitchFamily="34" charset="-128"/>
                        </a:defRPr>
                      </a:lvl8pPr>
                      <a:lvl9pPr marL="1828800" eaLnBrk="0" fontAlgn="base" hangingPunct="0">
                        <a:spcBef>
                          <a:spcPct val="20000"/>
                        </a:spcBef>
                        <a:spcAft>
                          <a:spcPct val="0"/>
                        </a:spcAft>
                        <a:defRPr>
                          <a:solidFill>
                            <a:schemeClr val="tx1"/>
                          </a:solidFill>
                          <a:latin typeface="Times" panose="02020603050405020304" pitchFamily="18" charset="0"/>
                          <a:ea typeface="MS PGothic" panose="020B0600070205080204" pitchFamily="34" charset="-128"/>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600" b="0" i="0" u="none" strike="noStrike" cap="none" normalizeH="0" baseline="0">
                          <a:ln>
                            <a:noFill/>
                          </a:ln>
                          <a:solidFill>
                            <a:schemeClr val="tx1"/>
                          </a:solidFill>
                          <a:effectLst/>
                          <a:latin typeface="Times" panose="02020603050405020304" pitchFamily="18" charset="0"/>
                          <a:ea typeface="MS PGothic" panose="020B0600070205080204" pitchFamily="34" charset="-128"/>
                        </a:rPr>
                        <a:t>Assembly code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panose="02020603050405020304" pitchFamily="18" charset="0"/>
                          <a:ea typeface="MS PGothic" panose="020B0600070205080204" pitchFamily="34" charset="-128"/>
                        </a:defRPr>
                      </a:lvl1pPr>
                      <a:lvl2pPr marL="37931725" indent="-37474525">
                        <a:spcBef>
                          <a:spcPct val="20000"/>
                        </a:spcBef>
                        <a:defRPr sz="2400">
                          <a:solidFill>
                            <a:schemeClr val="tx1"/>
                          </a:solidFill>
                          <a:latin typeface="Times" panose="02020603050405020304" pitchFamily="18" charset="0"/>
                          <a:ea typeface="MS PGothic" panose="020B0600070205080204" pitchFamily="34" charset="-128"/>
                        </a:defRPr>
                      </a:lvl2pPr>
                      <a:lvl3pPr>
                        <a:spcBef>
                          <a:spcPct val="20000"/>
                        </a:spcBef>
                        <a:defRPr sz="2000">
                          <a:solidFill>
                            <a:schemeClr val="tx1"/>
                          </a:solidFill>
                          <a:latin typeface="Times" panose="02020603050405020304" pitchFamily="18" charset="0"/>
                          <a:ea typeface="MS PGothic" panose="020B0600070205080204" pitchFamily="34" charset="-128"/>
                        </a:defRPr>
                      </a:lvl3pPr>
                      <a:lvl4pPr>
                        <a:spcBef>
                          <a:spcPct val="20000"/>
                        </a:spcBef>
                        <a:defRPr>
                          <a:solidFill>
                            <a:schemeClr val="tx1"/>
                          </a:solidFill>
                          <a:latin typeface="Times" panose="02020603050405020304" pitchFamily="18" charset="0"/>
                          <a:ea typeface="MS PGothic" panose="020B0600070205080204" pitchFamily="34" charset="-128"/>
                        </a:defRPr>
                      </a:lvl4pPr>
                      <a:lvl5pPr>
                        <a:spcBef>
                          <a:spcPct val="20000"/>
                        </a:spcBef>
                        <a:defRPr>
                          <a:solidFill>
                            <a:schemeClr val="tx1"/>
                          </a:solidFill>
                          <a:latin typeface="Times" panose="02020603050405020304" pitchFamily="18" charset="0"/>
                          <a:ea typeface="MS PGothic" panose="020B0600070205080204" pitchFamily="34" charset="-128"/>
                        </a:defRPr>
                      </a:lvl5pPr>
                      <a:lvl6pPr marL="457200" eaLnBrk="0" fontAlgn="base" hangingPunct="0">
                        <a:spcBef>
                          <a:spcPct val="20000"/>
                        </a:spcBef>
                        <a:spcAft>
                          <a:spcPct val="0"/>
                        </a:spcAft>
                        <a:defRPr>
                          <a:solidFill>
                            <a:schemeClr val="tx1"/>
                          </a:solidFill>
                          <a:latin typeface="Times" panose="02020603050405020304" pitchFamily="18" charset="0"/>
                          <a:ea typeface="MS PGothic" panose="020B0600070205080204" pitchFamily="34" charset="-128"/>
                        </a:defRPr>
                      </a:lvl6pPr>
                      <a:lvl7pPr marL="914400" eaLnBrk="0" fontAlgn="base" hangingPunct="0">
                        <a:spcBef>
                          <a:spcPct val="20000"/>
                        </a:spcBef>
                        <a:spcAft>
                          <a:spcPct val="0"/>
                        </a:spcAft>
                        <a:defRPr>
                          <a:solidFill>
                            <a:schemeClr val="tx1"/>
                          </a:solidFill>
                          <a:latin typeface="Times" panose="02020603050405020304" pitchFamily="18" charset="0"/>
                          <a:ea typeface="MS PGothic" panose="020B0600070205080204" pitchFamily="34" charset="-128"/>
                        </a:defRPr>
                      </a:lvl7pPr>
                      <a:lvl8pPr marL="1371600" eaLnBrk="0" fontAlgn="base" hangingPunct="0">
                        <a:spcBef>
                          <a:spcPct val="20000"/>
                        </a:spcBef>
                        <a:spcAft>
                          <a:spcPct val="0"/>
                        </a:spcAft>
                        <a:defRPr>
                          <a:solidFill>
                            <a:schemeClr val="tx1"/>
                          </a:solidFill>
                          <a:latin typeface="Times" panose="02020603050405020304" pitchFamily="18" charset="0"/>
                          <a:ea typeface="MS PGothic" panose="020B0600070205080204" pitchFamily="34" charset="-128"/>
                        </a:defRPr>
                      </a:lvl8pPr>
                      <a:lvl9pPr marL="1828800" eaLnBrk="0" fontAlgn="base" hangingPunct="0">
                        <a:spcBef>
                          <a:spcPct val="20000"/>
                        </a:spcBef>
                        <a:spcAft>
                          <a:spcPct val="0"/>
                        </a:spcAft>
                        <a:defRPr>
                          <a:solidFill>
                            <a:schemeClr val="tx1"/>
                          </a:solidFill>
                          <a:latin typeface="Times" panose="02020603050405020304" pitchFamily="18" charset="0"/>
                          <a:ea typeface="MS PGothic" panose="020B0600070205080204" pitchFamily="34" charset="-128"/>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600" b="1" i="0" u="none" strike="noStrike" cap="none" normalizeH="0" baseline="0">
                          <a:ln>
                            <a:noFill/>
                          </a:ln>
                          <a:solidFill>
                            <a:schemeClr val="tx1"/>
                          </a:solidFill>
                          <a:effectLst/>
                          <a:latin typeface="Courier New" panose="02070309020205020404" pitchFamily="49" charset="0"/>
                          <a:ea typeface="MS PGothic" panose="020B0600070205080204" pitchFamily="34" charset="-128"/>
                        </a:rPr>
                        <a:t>MOVF  #2.3,r1</a:t>
                      </a:r>
                      <a:br>
                        <a:rPr kumimoji="0" lang="en-US" altLang="zh-CN" sz="1600" b="1" i="0" u="none" strike="noStrike" cap="none" normalizeH="0" baseline="0">
                          <a:ln>
                            <a:noFill/>
                          </a:ln>
                          <a:solidFill>
                            <a:schemeClr val="tx1"/>
                          </a:solidFill>
                          <a:effectLst/>
                          <a:latin typeface="Courier New" panose="02070309020205020404" pitchFamily="49" charset="0"/>
                          <a:ea typeface="MS PGothic" panose="020B0600070205080204" pitchFamily="34" charset="-128"/>
                        </a:rPr>
                      </a:br>
                      <a:r>
                        <a:rPr kumimoji="0" lang="en-US" altLang="zh-CN" sz="1600" b="1" i="0" u="none" strike="noStrike" cap="none" normalizeH="0" baseline="0">
                          <a:ln>
                            <a:noFill/>
                          </a:ln>
                          <a:solidFill>
                            <a:schemeClr val="tx1"/>
                          </a:solidFill>
                          <a:effectLst/>
                          <a:latin typeface="Courier New" panose="02070309020205020404" pitchFamily="49" charset="0"/>
                          <a:ea typeface="MS PGothic" panose="020B0600070205080204" pitchFamily="34" charset="-128"/>
                        </a:rPr>
                        <a:t>ADDF2 r1,r2</a:t>
                      </a:r>
                      <a:br>
                        <a:rPr kumimoji="0" lang="en-US" altLang="zh-CN" sz="1600" b="1" i="0" u="none" strike="noStrike" cap="none" normalizeH="0" baseline="0">
                          <a:ln>
                            <a:noFill/>
                          </a:ln>
                          <a:solidFill>
                            <a:schemeClr val="tx1"/>
                          </a:solidFill>
                          <a:effectLst/>
                          <a:latin typeface="Courier New" panose="02070309020205020404" pitchFamily="49" charset="0"/>
                          <a:ea typeface="MS PGothic" panose="020B0600070205080204" pitchFamily="34" charset="-128"/>
                        </a:rPr>
                      </a:br>
                      <a:r>
                        <a:rPr kumimoji="0" lang="en-US" altLang="zh-CN" sz="1600" b="1" i="0" u="none" strike="noStrike" cap="none" normalizeH="0" baseline="0">
                          <a:ln>
                            <a:noFill/>
                          </a:ln>
                          <a:solidFill>
                            <a:schemeClr val="tx1"/>
                          </a:solidFill>
                          <a:effectLst/>
                          <a:latin typeface="Courier New" panose="02070309020205020404" pitchFamily="49" charset="0"/>
                          <a:ea typeface="MS PGothic" panose="020B0600070205080204" pitchFamily="34" charset="-128"/>
                        </a:rPr>
                        <a:t>MOVF  r2,A</a:t>
                      </a:r>
                      <a:endParaRPr kumimoji="0" lang="en-US" altLang="zh-CN" sz="1600" b="0" i="0" u="none" strike="noStrike" cap="none" normalizeH="0" baseline="0">
                        <a:ln>
                          <a:noFill/>
                        </a:ln>
                        <a:solidFill>
                          <a:schemeClr val="tx1"/>
                        </a:solidFill>
                        <a:effectLst/>
                        <a:latin typeface="Times" panose="02020603050405020304" pitchFamily="18" charset="0"/>
                        <a:ea typeface="MS PGothic" panose="020B0600070205080204" pitchFamily="34" charset="-128"/>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443199414"/>
                  </a:ext>
                </a:extLst>
              </a:tr>
              <a:tr h="537190">
                <a:tc>
                  <a:txBody>
                    <a:bodyPr/>
                    <a:lstStyle>
                      <a:lvl1pPr>
                        <a:spcBef>
                          <a:spcPct val="20000"/>
                        </a:spcBef>
                        <a:defRPr sz="2800">
                          <a:solidFill>
                            <a:schemeClr val="tx1"/>
                          </a:solidFill>
                          <a:latin typeface="Times" panose="02020603050405020304" pitchFamily="18" charset="0"/>
                          <a:ea typeface="MS PGothic" panose="020B0600070205080204" pitchFamily="34" charset="-128"/>
                        </a:defRPr>
                      </a:lvl1pPr>
                      <a:lvl2pPr marL="37931725" indent="-37474525">
                        <a:spcBef>
                          <a:spcPct val="20000"/>
                        </a:spcBef>
                        <a:defRPr sz="2400">
                          <a:solidFill>
                            <a:schemeClr val="tx1"/>
                          </a:solidFill>
                          <a:latin typeface="Times" panose="02020603050405020304" pitchFamily="18" charset="0"/>
                          <a:ea typeface="MS PGothic" panose="020B0600070205080204" pitchFamily="34" charset="-128"/>
                        </a:defRPr>
                      </a:lvl2pPr>
                      <a:lvl3pPr>
                        <a:spcBef>
                          <a:spcPct val="20000"/>
                        </a:spcBef>
                        <a:defRPr sz="2000">
                          <a:solidFill>
                            <a:schemeClr val="tx1"/>
                          </a:solidFill>
                          <a:latin typeface="Times" panose="02020603050405020304" pitchFamily="18" charset="0"/>
                          <a:ea typeface="MS PGothic" panose="020B0600070205080204" pitchFamily="34" charset="-128"/>
                        </a:defRPr>
                      </a:lvl3pPr>
                      <a:lvl4pPr>
                        <a:spcBef>
                          <a:spcPct val="20000"/>
                        </a:spcBef>
                        <a:defRPr>
                          <a:solidFill>
                            <a:schemeClr val="tx1"/>
                          </a:solidFill>
                          <a:latin typeface="Times" panose="02020603050405020304" pitchFamily="18" charset="0"/>
                          <a:ea typeface="MS PGothic" panose="020B0600070205080204" pitchFamily="34" charset="-128"/>
                        </a:defRPr>
                      </a:lvl4pPr>
                      <a:lvl5pPr>
                        <a:spcBef>
                          <a:spcPct val="20000"/>
                        </a:spcBef>
                        <a:defRPr>
                          <a:solidFill>
                            <a:schemeClr val="tx1"/>
                          </a:solidFill>
                          <a:latin typeface="Times" panose="02020603050405020304" pitchFamily="18" charset="0"/>
                          <a:ea typeface="MS PGothic" panose="020B0600070205080204" pitchFamily="34" charset="-128"/>
                        </a:defRPr>
                      </a:lvl5pPr>
                      <a:lvl6pPr marL="457200" eaLnBrk="0" fontAlgn="base" hangingPunct="0">
                        <a:spcBef>
                          <a:spcPct val="20000"/>
                        </a:spcBef>
                        <a:spcAft>
                          <a:spcPct val="0"/>
                        </a:spcAft>
                        <a:defRPr>
                          <a:solidFill>
                            <a:schemeClr val="tx1"/>
                          </a:solidFill>
                          <a:latin typeface="Times" panose="02020603050405020304" pitchFamily="18" charset="0"/>
                          <a:ea typeface="MS PGothic" panose="020B0600070205080204" pitchFamily="34" charset="-128"/>
                        </a:defRPr>
                      </a:lvl6pPr>
                      <a:lvl7pPr marL="914400" eaLnBrk="0" fontAlgn="base" hangingPunct="0">
                        <a:spcBef>
                          <a:spcPct val="20000"/>
                        </a:spcBef>
                        <a:spcAft>
                          <a:spcPct val="0"/>
                        </a:spcAft>
                        <a:defRPr>
                          <a:solidFill>
                            <a:schemeClr val="tx1"/>
                          </a:solidFill>
                          <a:latin typeface="Times" panose="02020603050405020304" pitchFamily="18" charset="0"/>
                          <a:ea typeface="MS PGothic" panose="020B0600070205080204" pitchFamily="34" charset="-128"/>
                        </a:defRPr>
                      </a:lvl7pPr>
                      <a:lvl8pPr marL="1371600" eaLnBrk="0" fontAlgn="base" hangingPunct="0">
                        <a:spcBef>
                          <a:spcPct val="20000"/>
                        </a:spcBef>
                        <a:spcAft>
                          <a:spcPct val="0"/>
                        </a:spcAft>
                        <a:defRPr>
                          <a:solidFill>
                            <a:schemeClr val="tx1"/>
                          </a:solidFill>
                          <a:latin typeface="Times" panose="02020603050405020304" pitchFamily="18" charset="0"/>
                          <a:ea typeface="MS PGothic" panose="020B0600070205080204" pitchFamily="34" charset="-128"/>
                        </a:defRPr>
                      </a:lvl8pPr>
                      <a:lvl9pPr marL="1828800" eaLnBrk="0" fontAlgn="base" hangingPunct="0">
                        <a:spcBef>
                          <a:spcPct val="20000"/>
                        </a:spcBef>
                        <a:spcAft>
                          <a:spcPct val="0"/>
                        </a:spcAft>
                        <a:defRPr>
                          <a:solidFill>
                            <a:schemeClr val="tx1"/>
                          </a:solidFill>
                          <a:latin typeface="Times" panose="02020603050405020304" pitchFamily="18" charset="0"/>
                          <a:ea typeface="MS PGothic" panose="020B0600070205080204" pitchFamily="34" charset="-128"/>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600" b="0" i="1" u="none" strike="noStrike" cap="none" normalizeH="0" baseline="0">
                          <a:ln>
                            <a:noFill/>
                          </a:ln>
                          <a:solidFill>
                            <a:schemeClr val="tx1"/>
                          </a:solidFill>
                          <a:effectLst/>
                          <a:latin typeface="Times" panose="02020603050405020304" pitchFamily="18" charset="0"/>
                          <a:ea typeface="MS PGothic" panose="020B0600070205080204" pitchFamily="34" charset="-128"/>
                        </a:rPr>
                        <a:t>Peephole optimizer</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panose="02020603050405020304" pitchFamily="18" charset="0"/>
                          <a:ea typeface="MS PGothic" panose="020B0600070205080204" pitchFamily="34" charset="-128"/>
                        </a:defRPr>
                      </a:lvl1pPr>
                      <a:lvl2pPr marL="37931725" indent="-37474525">
                        <a:spcBef>
                          <a:spcPct val="20000"/>
                        </a:spcBef>
                        <a:defRPr sz="2400">
                          <a:solidFill>
                            <a:schemeClr val="tx1"/>
                          </a:solidFill>
                          <a:latin typeface="Times" panose="02020603050405020304" pitchFamily="18" charset="0"/>
                          <a:ea typeface="MS PGothic" panose="020B0600070205080204" pitchFamily="34" charset="-128"/>
                        </a:defRPr>
                      </a:lvl2pPr>
                      <a:lvl3pPr>
                        <a:spcBef>
                          <a:spcPct val="20000"/>
                        </a:spcBef>
                        <a:defRPr sz="2000">
                          <a:solidFill>
                            <a:schemeClr val="tx1"/>
                          </a:solidFill>
                          <a:latin typeface="Times" panose="02020603050405020304" pitchFamily="18" charset="0"/>
                          <a:ea typeface="MS PGothic" panose="020B0600070205080204" pitchFamily="34" charset="-128"/>
                        </a:defRPr>
                      </a:lvl3pPr>
                      <a:lvl4pPr>
                        <a:spcBef>
                          <a:spcPct val="20000"/>
                        </a:spcBef>
                        <a:defRPr>
                          <a:solidFill>
                            <a:schemeClr val="tx1"/>
                          </a:solidFill>
                          <a:latin typeface="Times" panose="02020603050405020304" pitchFamily="18" charset="0"/>
                          <a:ea typeface="MS PGothic" panose="020B0600070205080204" pitchFamily="34" charset="-128"/>
                        </a:defRPr>
                      </a:lvl4pPr>
                      <a:lvl5pPr>
                        <a:spcBef>
                          <a:spcPct val="20000"/>
                        </a:spcBef>
                        <a:defRPr>
                          <a:solidFill>
                            <a:schemeClr val="tx1"/>
                          </a:solidFill>
                          <a:latin typeface="Times" panose="02020603050405020304" pitchFamily="18" charset="0"/>
                          <a:ea typeface="MS PGothic" panose="020B0600070205080204" pitchFamily="34" charset="-128"/>
                        </a:defRPr>
                      </a:lvl5pPr>
                      <a:lvl6pPr marL="457200" eaLnBrk="0" fontAlgn="base" hangingPunct="0">
                        <a:spcBef>
                          <a:spcPct val="20000"/>
                        </a:spcBef>
                        <a:spcAft>
                          <a:spcPct val="0"/>
                        </a:spcAft>
                        <a:defRPr>
                          <a:solidFill>
                            <a:schemeClr val="tx1"/>
                          </a:solidFill>
                          <a:latin typeface="Times" panose="02020603050405020304" pitchFamily="18" charset="0"/>
                          <a:ea typeface="MS PGothic" panose="020B0600070205080204" pitchFamily="34" charset="-128"/>
                        </a:defRPr>
                      </a:lvl6pPr>
                      <a:lvl7pPr marL="914400" eaLnBrk="0" fontAlgn="base" hangingPunct="0">
                        <a:spcBef>
                          <a:spcPct val="20000"/>
                        </a:spcBef>
                        <a:spcAft>
                          <a:spcPct val="0"/>
                        </a:spcAft>
                        <a:defRPr>
                          <a:solidFill>
                            <a:schemeClr val="tx1"/>
                          </a:solidFill>
                          <a:latin typeface="Times" panose="02020603050405020304" pitchFamily="18" charset="0"/>
                          <a:ea typeface="MS PGothic" panose="020B0600070205080204" pitchFamily="34" charset="-128"/>
                        </a:defRPr>
                      </a:lvl7pPr>
                      <a:lvl8pPr marL="1371600" eaLnBrk="0" fontAlgn="base" hangingPunct="0">
                        <a:spcBef>
                          <a:spcPct val="20000"/>
                        </a:spcBef>
                        <a:spcAft>
                          <a:spcPct val="0"/>
                        </a:spcAft>
                        <a:defRPr>
                          <a:solidFill>
                            <a:schemeClr val="tx1"/>
                          </a:solidFill>
                          <a:latin typeface="Times" panose="02020603050405020304" pitchFamily="18" charset="0"/>
                          <a:ea typeface="MS PGothic" panose="020B0600070205080204" pitchFamily="34" charset="-128"/>
                        </a:defRPr>
                      </a:lvl8pPr>
                      <a:lvl9pPr marL="1828800" eaLnBrk="0" fontAlgn="base" hangingPunct="0">
                        <a:spcBef>
                          <a:spcPct val="20000"/>
                        </a:spcBef>
                        <a:spcAft>
                          <a:spcPct val="0"/>
                        </a:spcAft>
                        <a:defRPr>
                          <a:solidFill>
                            <a:schemeClr val="tx1"/>
                          </a:solidFill>
                          <a:latin typeface="Times" panose="02020603050405020304" pitchFamily="18" charset="0"/>
                          <a:ea typeface="MS PGothic" panose="020B0600070205080204" pitchFamily="34" charset="-128"/>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600" b="0" i="0" u="none" strike="noStrike" cap="none" normalizeH="0" baseline="0" dirty="0">
                          <a:ln>
                            <a:noFill/>
                          </a:ln>
                          <a:solidFill>
                            <a:schemeClr val="tx1"/>
                          </a:solidFill>
                          <a:effectLst/>
                          <a:latin typeface="Times" panose="02020603050405020304" pitchFamily="18" charset="0"/>
                          <a:ea typeface="MS PGothic" panose="020B0600070205080204" pitchFamily="34" charset="-128"/>
                        </a:rPr>
                        <a:t>Assembly code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panose="02020603050405020304" pitchFamily="18" charset="0"/>
                          <a:ea typeface="MS PGothic" panose="020B0600070205080204" pitchFamily="34" charset="-128"/>
                        </a:defRPr>
                      </a:lvl1pPr>
                      <a:lvl2pPr marL="37931725" indent="-37474525">
                        <a:spcBef>
                          <a:spcPct val="20000"/>
                        </a:spcBef>
                        <a:defRPr sz="2400">
                          <a:solidFill>
                            <a:schemeClr val="tx1"/>
                          </a:solidFill>
                          <a:latin typeface="Times" panose="02020603050405020304" pitchFamily="18" charset="0"/>
                          <a:ea typeface="MS PGothic" panose="020B0600070205080204" pitchFamily="34" charset="-128"/>
                        </a:defRPr>
                      </a:lvl2pPr>
                      <a:lvl3pPr>
                        <a:spcBef>
                          <a:spcPct val="20000"/>
                        </a:spcBef>
                        <a:defRPr sz="2000">
                          <a:solidFill>
                            <a:schemeClr val="tx1"/>
                          </a:solidFill>
                          <a:latin typeface="Times" panose="02020603050405020304" pitchFamily="18" charset="0"/>
                          <a:ea typeface="MS PGothic" panose="020B0600070205080204" pitchFamily="34" charset="-128"/>
                        </a:defRPr>
                      </a:lvl3pPr>
                      <a:lvl4pPr>
                        <a:spcBef>
                          <a:spcPct val="20000"/>
                        </a:spcBef>
                        <a:defRPr>
                          <a:solidFill>
                            <a:schemeClr val="tx1"/>
                          </a:solidFill>
                          <a:latin typeface="Times" panose="02020603050405020304" pitchFamily="18" charset="0"/>
                          <a:ea typeface="MS PGothic" panose="020B0600070205080204" pitchFamily="34" charset="-128"/>
                        </a:defRPr>
                      </a:lvl4pPr>
                      <a:lvl5pPr>
                        <a:spcBef>
                          <a:spcPct val="20000"/>
                        </a:spcBef>
                        <a:defRPr>
                          <a:solidFill>
                            <a:schemeClr val="tx1"/>
                          </a:solidFill>
                          <a:latin typeface="Times" panose="02020603050405020304" pitchFamily="18" charset="0"/>
                          <a:ea typeface="MS PGothic" panose="020B0600070205080204" pitchFamily="34" charset="-128"/>
                        </a:defRPr>
                      </a:lvl5pPr>
                      <a:lvl6pPr marL="457200" eaLnBrk="0" fontAlgn="base" hangingPunct="0">
                        <a:spcBef>
                          <a:spcPct val="20000"/>
                        </a:spcBef>
                        <a:spcAft>
                          <a:spcPct val="0"/>
                        </a:spcAft>
                        <a:defRPr>
                          <a:solidFill>
                            <a:schemeClr val="tx1"/>
                          </a:solidFill>
                          <a:latin typeface="Times" panose="02020603050405020304" pitchFamily="18" charset="0"/>
                          <a:ea typeface="MS PGothic" panose="020B0600070205080204" pitchFamily="34" charset="-128"/>
                        </a:defRPr>
                      </a:lvl6pPr>
                      <a:lvl7pPr marL="914400" eaLnBrk="0" fontAlgn="base" hangingPunct="0">
                        <a:spcBef>
                          <a:spcPct val="20000"/>
                        </a:spcBef>
                        <a:spcAft>
                          <a:spcPct val="0"/>
                        </a:spcAft>
                        <a:defRPr>
                          <a:solidFill>
                            <a:schemeClr val="tx1"/>
                          </a:solidFill>
                          <a:latin typeface="Times" panose="02020603050405020304" pitchFamily="18" charset="0"/>
                          <a:ea typeface="MS PGothic" panose="020B0600070205080204" pitchFamily="34" charset="-128"/>
                        </a:defRPr>
                      </a:lvl7pPr>
                      <a:lvl8pPr marL="1371600" eaLnBrk="0" fontAlgn="base" hangingPunct="0">
                        <a:spcBef>
                          <a:spcPct val="20000"/>
                        </a:spcBef>
                        <a:spcAft>
                          <a:spcPct val="0"/>
                        </a:spcAft>
                        <a:defRPr>
                          <a:solidFill>
                            <a:schemeClr val="tx1"/>
                          </a:solidFill>
                          <a:latin typeface="Times" panose="02020603050405020304" pitchFamily="18" charset="0"/>
                          <a:ea typeface="MS PGothic" panose="020B0600070205080204" pitchFamily="34" charset="-128"/>
                        </a:defRPr>
                      </a:lvl8pPr>
                      <a:lvl9pPr marL="1828800" eaLnBrk="0" fontAlgn="base" hangingPunct="0">
                        <a:spcBef>
                          <a:spcPct val="20000"/>
                        </a:spcBef>
                        <a:spcAft>
                          <a:spcPct val="0"/>
                        </a:spcAft>
                        <a:defRPr>
                          <a:solidFill>
                            <a:schemeClr val="tx1"/>
                          </a:solidFill>
                          <a:latin typeface="Times" panose="02020603050405020304" pitchFamily="18" charset="0"/>
                          <a:ea typeface="MS PGothic" panose="020B0600070205080204" pitchFamily="34" charset="-128"/>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600" b="1" i="0" u="none" strike="noStrike" cap="none" normalizeH="0" baseline="0" dirty="0">
                          <a:ln>
                            <a:noFill/>
                          </a:ln>
                          <a:solidFill>
                            <a:schemeClr val="tx1"/>
                          </a:solidFill>
                          <a:effectLst/>
                          <a:latin typeface="Courier New" panose="02070309020205020404" pitchFamily="49" charset="0"/>
                          <a:ea typeface="MS PGothic" panose="020B0600070205080204" pitchFamily="34" charset="-128"/>
                        </a:rPr>
                        <a:t>ADDF2 #2.3,r2</a:t>
                      </a:r>
                      <a:br>
                        <a:rPr kumimoji="0" lang="en-US" altLang="zh-CN" sz="1600" b="1" i="0" u="none" strike="noStrike" cap="none" normalizeH="0" baseline="0" dirty="0">
                          <a:ln>
                            <a:noFill/>
                          </a:ln>
                          <a:solidFill>
                            <a:schemeClr val="tx1"/>
                          </a:solidFill>
                          <a:effectLst/>
                          <a:latin typeface="Courier New" panose="02070309020205020404" pitchFamily="49" charset="0"/>
                          <a:ea typeface="MS PGothic" panose="020B0600070205080204" pitchFamily="34" charset="-128"/>
                        </a:rPr>
                      </a:br>
                      <a:r>
                        <a:rPr kumimoji="0" lang="en-US" altLang="zh-CN" sz="1600" b="1" i="0" u="none" strike="noStrike" cap="none" normalizeH="0" baseline="0" dirty="0">
                          <a:ln>
                            <a:noFill/>
                          </a:ln>
                          <a:solidFill>
                            <a:schemeClr val="tx1"/>
                          </a:solidFill>
                          <a:effectLst/>
                          <a:latin typeface="Courier New" panose="02070309020205020404" pitchFamily="49" charset="0"/>
                          <a:ea typeface="MS PGothic" panose="020B0600070205080204" pitchFamily="34" charset="-128"/>
                        </a:rPr>
                        <a:t>MOVF  r2,A</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528161661"/>
                  </a:ext>
                </a:extLst>
              </a:tr>
            </a:tbl>
          </a:graphicData>
        </a:graphic>
      </p:graphicFrame>
    </p:spTree>
    <p:extLst>
      <p:ext uri="{BB962C8B-B14F-4D97-AF65-F5344CB8AC3E}">
        <p14:creationId xmlns:p14="http://schemas.microsoft.com/office/powerpoint/2010/main" val="127580788"/>
      </p:ext>
    </p:extLst>
  </p:cSld>
  <p:clrMapOvr>
    <a:masterClrMapping/>
  </p:clrMapOvr>
  <p:transition spd="slow"/>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编译器中的基本概念</a:t>
            </a:r>
          </a:p>
        </p:txBody>
      </p:sp>
      <p:sp>
        <p:nvSpPr>
          <p:cNvPr id="3" name="内容占位符 2"/>
          <p:cNvSpPr>
            <a:spLocks noGrp="1"/>
          </p:cNvSpPr>
          <p:nvPr>
            <p:ph idx="1"/>
          </p:nvPr>
        </p:nvSpPr>
        <p:spPr/>
        <p:txBody>
          <a:bodyPr/>
          <a:lstStyle/>
          <a:p>
            <a:r>
              <a:rPr lang="zh-CN" altLang="en-US" dirty="0"/>
              <a:t>前端 </a:t>
            </a:r>
            <a:r>
              <a:rPr lang="en-US" altLang="zh-CN" dirty="0"/>
              <a:t>vs. </a:t>
            </a:r>
            <a:r>
              <a:rPr lang="zh-CN" altLang="en-US" dirty="0"/>
              <a:t>后端</a:t>
            </a:r>
            <a:endParaRPr lang="en-US" altLang="zh-CN" dirty="0"/>
          </a:p>
          <a:p>
            <a:pPr lvl="1"/>
            <a:r>
              <a:rPr lang="zh-CN" altLang="en-US" dirty="0"/>
              <a:t>前端：机器无关的分析和优化</a:t>
            </a:r>
            <a:endParaRPr lang="en-US" altLang="zh-CN" dirty="0"/>
          </a:p>
          <a:p>
            <a:pPr lvl="1"/>
            <a:r>
              <a:rPr lang="zh-CN" altLang="en-US" dirty="0"/>
              <a:t>后端：机器相关的优化和代码生成</a:t>
            </a:r>
            <a:endParaRPr lang="en-US" altLang="zh-CN" dirty="0"/>
          </a:p>
          <a:p>
            <a:r>
              <a:rPr lang="zh-CN" altLang="en-US" dirty="0"/>
              <a:t>编译器开发工具</a:t>
            </a:r>
            <a:endParaRPr lang="en-US" altLang="zh-CN" dirty="0"/>
          </a:p>
          <a:p>
            <a:pPr lvl="1"/>
            <a:r>
              <a:rPr lang="zh-CN" altLang="en-US" dirty="0"/>
              <a:t>词法分析器生成器</a:t>
            </a:r>
            <a:r>
              <a:rPr lang="en-US" altLang="zh-CN" dirty="0"/>
              <a:t>(</a:t>
            </a:r>
            <a:r>
              <a:rPr lang="en-US" altLang="zh-CN" dirty="0" err="1"/>
              <a:t>lex</a:t>
            </a:r>
            <a:r>
              <a:rPr lang="en-US" altLang="zh-CN" dirty="0"/>
              <a:t>, flex)</a:t>
            </a:r>
          </a:p>
          <a:p>
            <a:pPr lvl="1"/>
            <a:r>
              <a:rPr lang="zh-CN" altLang="en-US" dirty="0"/>
              <a:t>语法分析器生成器</a:t>
            </a:r>
            <a:r>
              <a:rPr lang="en-US" altLang="zh-CN" dirty="0"/>
              <a:t>(</a:t>
            </a:r>
            <a:r>
              <a:rPr lang="en-US" altLang="zh-CN" dirty="0" err="1"/>
              <a:t>yacc</a:t>
            </a:r>
            <a:r>
              <a:rPr lang="en-US" altLang="zh-CN" dirty="0"/>
              <a:t>, bison)</a:t>
            </a:r>
          </a:p>
          <a:p>
            <a:pPr lvl="1"/>
            <a:r>
              <a:rPr lang="zh-CN" altLang="en-US" dirty="0"/>
              <a:t>语法制导的翻译引擎</a:t>
            </a:r>
            <a:r>
              <a:rPr lang="en-US" altLang="zh-CN" dirty="0"/>
              <a:t>(</a:t>
            </a:r>
            <a:r>
              <a:rPr lang="en-US" altLang="zh-CN" dirty="0" err="1"/>
              <a:t>yacc</a:t>
            </a:r>
            <a:r>
              <a:rPr lang="en-US" altLang="zh-CN" dirty="0"/>
              <a:t>, bison)</a:t>
            </a:r>
          </a:p>
          <a:p>
            <a:pPr lvl="1"/>
            <a:r>
              <a:rPr lang="zh-CN" altLang="en-US" dirty="0"/>
              <a:t>自动代码生成器</a:t>
            </a:r>
            <a:r>
              <a:rPr lang="en-US" altLang="zh-CN" dirty="0"/>
              <a:t>(C-to-</a:t>
            </a:r>
            <a:r>
              <a:rPr lang="en-US" altLang="zh-CN" dirty="0" err="1"/>
              <a:t>OpenMP</a:t>
            </a:r>
            <a:r>
              <a:rPr lang="en-US" altLang="zh-CN" dirty="0"/>
              <a:t>/C-to-CUDA/…)</a:t>
            </a:r>
          </a:p>
          <a:p>
            <a:pPr lvl="1"/>
            <a:r>
              <a:rPr lang="zh-CN" altLang="en-US" dirty="0"/>
              <a:t>数据流引擎</a:t>
            </a:r>
            <a:r>
              <a:rPr lang="en-US" altLang="zh-CN" dirty="0"/>
              <a:t>(LLVM/GCC/…)</a:t>
            </a:r>
          </a:p>
          <a:p>
            <a:pPr lvl="1"/>
            <a:endParaRPr lang="en-US" altLang="zh-CN" dirty="0"/>
          </a:p>
          <a:p>
            <a:pPr lvl="1"/>
            <a:endParaRPr lang="zh-CN" altLang="en-US" dirty="0"/>
          </a:p>
        </p:txBody>
      </p:sp>
    </p:spTree>
    <p:extLst>
      <p:ext uri="{BB962C8B-B14F-4D97-AF65-F5344CB8AC3E}">
        <p14:creationId xmlns:p14="http://schemas.microsoft.com/office/powerpoint/2010/main" val="2843787933"/>
      </p:ext>
    </p:extLst>
  </p:cSld>
  <p:clrMapOvr>
    <a:masterClrMapping/>
  </p:clrMapOvr>
  <p:transition spd="slow"/>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标题 1"/>
          <p:cNvSpPr>
            <a:spLocks noGrp="1"/>
          </p:cNvSpPr>
          <p:nvPr>
            <p:ph type="title"/>
          </p:nvPr>
        </p:nvSpPr>
        <p:spPr>
          <a:xfrm>
            <a:off x="971550" y="404813"/>
            <a:ext cx="7543800" cy="914400"/>
          </a:xfrm>
        </p:spPr>
        <p:txBody>
          <a:bodyPr/>
          <a:lstStyle/>
          <a:p>
            <a:r>
              <a:rPr lang="zh-CN" altLang="en-US"/>
              <a:t>常规编译优化</a:t>
            </a:r>
          </a:p>
        </p:txBody>
      </p:sp>
      <p:sp>
        <p:nvSpPr>
          <p:cNvPr id="8195" name="TextBox 3"/>
          <p:cNvSpPr txBox="1">
            <a:spLocks noChangeArrowheads="1"/>
          </p:cNvSpPr>
          <p:nvPr/>
        </p:nvSpPr>
        <p:spPr bwMode="auto">
          <a:xfrm>
            <a:off x="2051050" y="1412875"/>
            <a:ext cx="5473700" cy="4894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rgbClr val="063DE8"/>
              </a:buClr>
              <a:buSzPct val="125000"/>
              <a:buChar char="•"/>
              <a:defRPr sz="2600">
                <a:solidFill>
                  <a:schemeClr val="tx1"/>
                </a:solidFill>
                <a:latin typeface="Times New Roman" panose="02020603050405020304" pitchFamily="18" charset="0"/>
              </a:defRPr>
            </a:lvl1pPr>
            <a:lvl2pPr marL="742950" indent="-285750" eaLnBrk="0" hangingPunct="0">
              <a:spcBef>
                <a:spcPct val="20000"/>
              </a:spcBef>
              <a:buClr>
                <a:srgbClr val="063DE8"/>
              </a:buClr>
              <a:buSzPct val="70000"/>
              <a:buFont typeface="Monotype Sorts"/>
              <a:buChar char="ä"/>
              <a:defRPr sz="2400">
                <a:solidFill>
                  <a:schemeClr val="tx1"/>
                </a:solidFill>
                <a:latin typeface="Times New Roman" panose="02020603050405020304" pitchFamily="18" charset="0"/>
              </a:defRPr>
            </a:lvl2pPr>
            <a:lvl3pPr marL="1143000" indent="-228600" eaLnBrk="0" hangingPunct="0">
              <a:spcBef>
                <a:spcPct val="20000"/>
              </a:spcBef>
              <a:buClr>
                <a:srgbClr val="063DE8"/>
              </a:buClr>
              <a:buSzPct val="125000"/>
              <a:buFont typeface="Wingdings" panose="05000000000000000000" pitchFamily="2" charset="2"/>
              <a:buChar char="§"/>
              <a:defRPr sz="2200">
                <a:solidFill>
                  <a:schemeClr val="tx1"/>
                </a:solidFill>
                <a:latin typeface="Times New Roman" panose="02020603050405020304" pitchFamily="18" charset="0"/>
              </a:defRPr>
            </a:lvl3pPr>
            <a:lvl4pPr marL="1600200" indent="-228600" eaLnBrk="0" hangingPunct="0">
              <a:spcBef>
                <a:spcPct val="20000"/>
              </a:spcBef>
              <a:buClr>
                <a:srgbClr val="063DE8"/>
              </a:buClr>
              <a:buSzPct val="70000"/>
              <a:buFont typeface="Wingdings" panose="05000000000000000000" pitchFamily="2" charset="2"/>
              <a:buChar char="v"/>
              <a:defRPr sz="2000">
                <a:solidFill>
                  <a:schemeClr val="tx1"/>
                </a:solidFill>
                <a:latin typeface="Times New Roman" panose="02020603050405020304" pitchFamily="18" charset="0"/>
              </a:defRPr>
            </a:lvl4pPr>
            <a:lvl5pPr marL="2057400" indent="-228600" eaLnBrk="0" hangingPunct="0">
              <a:spcBef>
                <a:spcPct val="20000"/>
              </a:spcBef>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9pPr>
          </a:lstStyle>
          <a:p>
            <a:pPr>
              <a:spcBef>
                <a:spcPct val="0"/>
              </a:spcBef>
              <a:buClrTx/>
              <a:buSzTx/>
              <a:buFontTx/>
              <a:buNone/>
            </a:pPr>
            <a:r>
              <a:rPr lang="en-US" altLang="zh-CN" sz="2000" dirty="0"/>
              <a:t>void quicksort (int m, int n)</a:t>
            </a:r>
          </a:p>
          <a:p>
            <a:pPr>
              <a:spcBef>
                <a:spcPct val="0"/>
              </a:spcBef>
              <a:buClrTx/>
              <a:buSzTx/>
              <a:buFontTx/>
              <a:buNone/>
            </a:pPr>
            <a:r>
              <a:rPr lang="en-US" altLang="zh-CN" sz="2000" dirty="0"/>
              <a:t>{</a:t>
            </a:r>
          </a:p>
          <a:p>
            <a:pPr>
              <a:spcBef>
                <a:spcPct val="0"/>
              </a:spcBef>
              <a:buClrTx/>
              <a:buSzTx/>
              <a:buFontTx/>
              <a:buNone/>
            </a:pPr>
            <a:r>
              <a:rPr lang="en-US" altLang="zh-CN" sz="2000" dirty="0"/>
              <a:t>    int </a:t>
            </a:r>
            <a:r>
              <a:rPr lang="en-US" altLang="zh-CN" sz="2000" dirty="0" err="1"/>
              <a:t>i</a:t>
            </a:r>
            <a:r>
              <a:rPr lang="en-US" altLang="zh-CN" sz="2000" dirty="0"/>
              <a:t>, j;</a:t>
            </a:r>
          </a:p>
          <a:p>
            <a:pPr>
              <a:spcBef>
                <a:spcPct val="0"/>
              </a:spcBef>
              <a:buClrTx/>
              <a:buSzTx/>
              <a:buFontTx/>
              <a:buNone/>
            </a:pPr>
            <a:r>
              <a:rPr lang="en-US" altLang="zh-CN" sz="2000" dirty="0"/>
              <a:t>    int v, x;</a:t>
            </a:r>
          </a:p>
          <a:p>
            <a:pPr>
              <a:spcBef>
                <a:spcPct val="0"/>
              </a:spcBef>
              <a:buClrTx/>
              <a:buSzTx/>
              <a:buFontTx/>
              <a:buNone/>
            </a:pPr>
            <a:r>
              <a:rPr lang="en-US" altLang="zh-CN" sz="2000" dirty="0"/>
              <a:t>    if (n &lt;= m) return;</a:t>
            </a:r>
          </a:p>
          <a:p>
            <a:pPr>
              <a:spcBef>
                <a:spcPct val="0"/>
              </a:spcBef>
              <a:buClrTx/>
              <a:buSzTx/>
              <a:buFontTx/>
              <a:buNone/>
            </a:pPr>
            <a:r>
              <a:rPr lang="en-US" altLang="zh-CN" sz="2000" dirty="0">
                <a:solidFill>
                  <a:srgbClr val="FF0000"/>
                </a:solidFill>
              </a:rPr>
              <a:t>    </a:t>
            </a:r>
            <a:r>
              <a:rPr lang="en-US" altLang="zh-CN" sz="2000" dirty="0" err="1">
                <a:solidFill>
                  <a:srgbClr val="FF0000"/>
                </a:solidFill>
              </a:rPr>
              <a:t>i</a:t>
            </a:r>
            <a:r>
              <a:rPr lang="en-US" altLang="zh-CN" sz="2000" dirty="0">
                <a:solidFill>
                  <a:srgbClr val="FF0000"/>
                </a:solidFill>
              </a:rPr>
              <a:t> = m – 1; j = n; v = a[n];</a:t>
            </a:r>
          </a:p>
          <a:p>
            <a:pPr>
              <a:spcBef>
                <a:spcPct val="0"/>
              </a:spcBef>
              <a:buClrTx/>
              <a:buSzTx/>
              <a:buFontTx/>
              <a:buNone/>
            </a:pPr>
            <a:r>
              <a:rPr lang="en-US" altLang="zh-CN" sz="2000" dirty="0">
                <a:solidFill>
                  <a:srgbClr val="FF0000"/>
                </a:solidFill>
              </a:rPr>
              <a:t>    while (1) {</a:t>
            </a:r>
          </a:p>
          <a:p>
            <a:pPr>
              <a:spcBef>
                <a:spcPct val="0"/>
              </a:spcBef>
              <a:buClrTx/>
              <a:buSzTx/>
              <a:buFontTx/>
              <a:buNone/>
            </a:pPr>
            <a:r>
              <a:rPr lang="en-US" altLang="zh-CN" sz="2000" dirty="0">
                <a:solidFill>
                  <a:srgbClr val="FF0000"/>
                </a:solidFill>
              </a:rPr>
              <a:t>        do </a:t>
            </a:r>
            <a:r>
              <a:rPr lang="en-US" altLang="zh-CN" sz="2000" dirty="0" err="1">
                <a:solidFill>
                  <a:srgbClr val="FF0000"/>
                </a:solidFill>
              </a:rPr>
              <a:t>i</a:t>
            </a:r>
            <a:r>
              <a:rPr lang="en-US" altLang="zh-CN" sz="2000" dirty="0">
                <a:solidFill>
                  <a:srgbClr val="FF0000"/>
                </a:solidFill>
              </a:rPr>
              <a:t> = </a:t>
            </a:r>
            <a:r>
              <a:rPr lang="en-US" altLang="zh-CN" sz="2000" dirty="0" err="1">
                <a:solidFill>
                  <a:srgbClr val="FF0000"/>
                </a:solidFill>
              </a:rPr>
              <a:t>i</a:t>
            </a:r>
            <a:r>
              <a:rPr lang="en-US" altLang="zh-CN" sz="2000" dirty="0">
                <a:solidFill>
                  <a:srgbClr val="FF0000"/>
                </a:solidFill>
              </a:rPr>
              <a:t> + 1; while (a[</a:t>
            </a:r>
            <a:r>
              <a:rPr lang="en-US" altLang="zh-CN" sz="2000" dirty="0" err="1">
                <a:solidFill>
                  <a:srgbClr val="FF0000"/>
                </a:solidFill>
              </a:rPr>
              <a:t>i</a:t>
            </a:r>
            <a:r>
              <a:rPr lang="en-US" altLang="zh-CN" sz="2000" dirty="0">
                <a:solidFill>
                  <a:srgbClr val="FF0000"/>
                </a:solidFill>
              </a:rPr>
              <a:t>] &lt; v);</a:t>
            </a:r>
          </a:p>
          <a:p>
            <a:pPr>
              <a:spcBef>
                <a:spcPct val="0"/>
              </a:spcBef>
              <a:buClrTx/>
              <a:buSzTx/>
              <a:buFontTx/>
              <a:buNone/>
            </a:pPr>
            <a:r>
              <a:rPr lang="en-US" altLang="zh-CN" sz="2000" dirty="0">
                <a:solidFill>
                  <a:srgbClr val="FF0000"/>
                </a:solidFill>
              </a:rPr>
              <a:t>        do j = j – 1; while (a[j] &gt; v);</a:t>
            </a:r>
          </a:p>
          <a:p>
            <a:pPr>
              <a:spcBef>
                <a:spcPct val="0"/>
              </a:spcBef>
              <a:buClrTx/>
              <a:buSzTx/>
              <a:buFontTx/>
              <a:buNone/>
            </a:pPr>
            <a:r>
              <a:rPr lang="en-US" altLang="zh-CN" sz="2000" dirty="0">
                <a:solidFill>
                  <a:srgbClr val="FF0000"/>
                </a:solidFill>
              </a:rPr>
              <a:t>        if (</a:t>
            </a:r>
            <a:r>
              <a:rPr lang="en-US" altLang="zh-CN" sz="2000" dirty="0" err="1">
                <a:solidFill>
                  <a:srgbClr val="FF0000"/>
                </a:solidFill>
              </a:rPr>
              <a:t>i</a:t>
            </a:r>
            <a:r>
              <a:rPr lang="en-US" altLang="zh-CN" sz="2000" dirty="0">
                <a:solidFill>
                  <a:srgbClr val="FF0000"/>
                </a:solidFill>
              </a:rPr>
              <a:t> &gt;= j) break;</a:t>
            </a:r>
          </a:p>
          <a:p>
            <a:pPr>
              <a:spcBef>
                <a:spcPct val="0"/>
              </a:spcBef>
              <a:buClrTx/>
              <a:buSzTx/>
              <a:buFontTx/>
              <a:buNone/>
            </a:pPr>
            <a:r>
              <a:rPr lang="en-US" altLang="zh-CN" sz="2000" dirty="0">
                <a:solidFill>
                  <a:srgbClr val="FF0000"/>
                </a:solidFill>
              </a:rPr>
              <a:t>        x = a[</a:t>
            </a:r>
            <a:r>
              <a:rPr lang="en-US" altLang="zh-CN" sz="2000" dirty="0" err="1">
                <a:solidFill>
                  <a:srgbClr val="FF0000"/>
                </a:solidFill>
              </a:rPr>
              <a:t>i</a:t>
            </a:r>
            <a:r>
              <a:rPr lang="en-US" altLang="zh-CN" sz="2000" dirty="0">
                <a:solidFill>
                  <a:srgbClr val="FF0000"/>
                </a:solidFill>
              </a:rPr>
              <a:t>]; a[</a:t>
            </a:r>
            <a:r>
              <a:rPr lang="en-US" altLang="zh-CN" sz="2000" dirty="0" err="1">
                <a:solidFill>
                  <a:srgbClr val="FF0000"/>
                </a:solidFill>
              </a:rPr>
              <a:t>i</a:t>
            </a:r>
            <a:r>
              <a:rPr lang="en-US" altLang="zh-CN" sz="2000" dirty="0">
                <a:solidFill>
                  <a:srgbClr val="FF0000"/>
                </a:solidFill>
              </a:rPr>
              <a:t>] = a[j]; a[j] = x;</a:t>
            </a:r>
          </a:p>
          <a:p>
            <a:pPr>
              <a:spcBef>
                <a:spcPct val="0"/>
              </a:spcBef>
              <a:buClrTx/>
              <a:buSzTx/>
              <a:buFontTx/>
              <a:buNone/>
            </a:pPr>
            <a:r>
              <a:rPr lang="en-US" altLang="zh-CN" sz="2000" dirty="0">
                <a:solidFill>
                  <a:srgbClr val="FF0000"/>
                </a:solidFill>
              </a:rPr>
              <a:t>    }</a:t>
            </a:r>
          </a:p>
          <a:p>
            <a:pPr>
              <a:spcBef>
                <a:spcPct val="0"/>
              </a:spcBef>
              <a:buClrTx/>
              <a:buSzTx/>
              <a:buFontTx/>
              <a:buNone/>
            </a:pPr>
            <a:r>
              <a:rPr lang="en-US" altLang="zh-CN" sz="2000" dirty="0">
                <a:solidFill>
                  <a:srgbClr val="FF0000"/>
                </a:solidFill>
              </a:rPr>
              <a:t>    x = a[</a:t>
            </a:r>
            <a:r>
              <a:rPr lang="en-US" altLang="zh-CN" sz="2000" dirty="0" err="1">
                <a:solidFill>
                  <a:srgbClr val="FF0000"/>
                </a:solidFill>
              </a:rPr>
              <a:t>i</a:t>
            </a:r>
            <a:r>
              <a:rPr lang="en-US" altLang="zh-CN" sz="2000" dirty="0">
                <a:solidFill>
                  <a:srgbClr val="FF0000"/>
                </a:solidFill>
              </a:rPr>
              <a:t>]; a[</a:t>
            </a:r>
            <a:r>
              <a:rPr lang="en-US" altLang="zh-CN" sz="2000" dirty="0" err="1">
                <a:solidFill>
                  <a:srgbClr val="FF0000"/>
                </a:solidFill>
              </a:rPr>
              <a:t>i</a:t>
            </a:r>
            <a:r>
              <a:rPr lang="en-US" altLang="zh-CN" sz="2000" dirty="0">
                <a:solidFill>
                  <a:srgbClr val="FF0000"/>
                </a:solidFill>
              </a:rPr>
              <a:t>] = a[n]; a[n] = x;</a:t>
            </a:r>
          </a:p>
          <a:p>
            <a:pPr>
              <a:spcBef>
                <a:spcPct val="0"/>
              </a:spcBef>
              <a:buClrTx/>
              <a:buSzTx/>
              <a:buFontTx/>
              <a:buNone/>
            </a:pPr>
            <a:r>
              <a:rPr lang="en-US" altLang="zh-CN" sz="2000" dirty="0"/>
              <a:t>    quicksort(m, j);  quicksort(i+1, n);</a:t>
            </a:r>
          </a:p>
          <a:p>
            <a:pPr>
              <a:spcBef>
                <a:spcPct val="0"/>
              </a:spcBef>
              <a:buClrTx/>
              <a:buSzTx/>
              <a:buFontTx/>
              <a:buNone/>
            </a:pPr>
            <a:r>
              <a:rPr lang="en-US" altLang="zh-CN" sz="2000" dirty="0"/>
              <a:t>}</a:t>
            </a:r>
            <a:endParaRPr lang="zh-CN" altLang="en-US" sz="2000" dirty="0"/>
          </a:p>
        </p:txBody>
      </p:sp>
    </p:spTree>
    <p:extLst>
      <p:ext uri="{BB962C8B-B14F-4D97-AF65-F5344CB8AC3E}">
        <p14:creationId xmlns:p14="http://schemas.microsoft.com/office/powerpoint/2010/main" val="2563358989"/>
      </p:ext>
    </p:extLst>
  </p:cSld>
  <p:clrMapOvr>
    <a:masterClrMapping/>
  </p:clrMapOvr>
  <p:transition spd="slow"/>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任意多边形 32"/>
          <p:cNvSpPr>
            <a:spLocks/>
          </p:cNvSpPr>
          <p:nvPr/>
        </p:nvSpPr>
        <p:spPr bwMode="auto">
          <a:xfrm>
            <a:off x="269875" y="482600"/>
            <a:ext cx="3627438" cy="6186488"/>
          </a:xfrm>
          <a:custGeom>
            <a:avLst/>
            <a:gdLst>
              <a:gd name="T0" fmla="*/ 779125 w 3626927"/>
              <a:gd name="T1" fmla="*/ 4342232 h 6701607"/>
              <a:gd name="T2" fmla="*/ 239252 w 3626927"/>
              <a:gd name="T3" fmla="*/ 4505540 h 6701607"/>
              <a:gd name="T4" fmla="*/ 284240 w 3626927"/>
              <a:gd name="T5" fmla="*/ 226847 h 6701607"/>
              <a:gd name="T6" fmla="*/ 3628461 w 3626927"/>
              <a:gd name="T7" fmla="*/ 553466 h 6701607"/>
              <a:gd name="T8" fmla="*/ 3628461 w 3626927"/>
              <a:gd name="T9" fmla="*/ 553466 h 6701607"/>
              <a:gd name="T10" fmla="*/ 0 60000 65536"/>
              <a:gd name="T11" fmla="*/ 0 60000 65536"/>
              <a:gd name="T12" fmla="*/ 0 60000 65536"/>
              <a:gd name="T13" fmla="*/ 0 60000 65536"/>
              <a:gd name="T14" fmla="*/ 0 60000 65536"/>
              <a:gd name="T15" fmla="*/ 0 w 3626927"/>
              <a:gd name="T16" fmla="*/ 0 h 6701607"/>
              <a:gd name="T17" fmla="*/ 3626927 w 3626927"/>
              <a:gd name="T18" fmla="*/ 6701607 h 6701607"/>
            </a:gdLst>
            <a:ahLst/>
            <a:cxnLst>
              <a:cxn ang="T10">
                <a:pos x="T0" y="T1"/>
              </a:cxn>
              <a:cxn ang="T11">
                <a:pos x="T2" y="T3"/>
              </a:cxn>
              <a:cxn ang="T12">
                <a:pos x="T4" y="T5"/>
              </a:cxn>
              <a:cxn ang="T13">
                <a:pos x="T6" y="T7"/>
              </a:cxn>
              <a:cxn ang="T14">
                <a:pos x="T8" y="T9"/>
              </a:cxn>
            </a:cxnLst>
            <a:rect l="T15" t="T16" r="T17" b="T18"/>
            <a:pathLst>
              <a:path w="3626927" h="6701607">
                <a:moveTo>
                  <a:pt x="778795" y="5978617"/>
                </a:moveTo>
                <a:cubicBezTo>
                  <a:pt x="550195" y="6563233"/>
                  <a:pt x="321596" y="7147849"/>
                  <a:pt x="239150" y="6203469"/>
                </a:cubicBezTo>
                <a:cubicBezTo>
                  <a:pt x="156704" y="5259089"/>
                  <a:pt x="-280509" y="1219240"/>
                  <a:pt x="284120" y="312335"/>
                </a:cubicBezTo>
                <a:cubicBezTo>
                  <a:pt x="848749" y="-594570"/>
                  <a:pt x="3626927" y="762040"/>
                  <a:pt x="3626927" y="762040"/>
                </a:cubicBezTo>
              </a:path>
            </a:pathLst>
          </a:custGeom>
          <a:noFill/>
          <a:ln w="22225" cap="flat" cmpd="sng" algn="ctr">
            <a:solidFill>
              <a:schemeClr val="tx1"/>
            </a:solidFill>
            <a:prstDash val="solid"/>
            <a:round/>
            <a:headEnd type="none" w="sm" len="sm"/>
            <a:tailEnd type="triangle" w="lg"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219" name="圆角矩形 4"/>
          <p:cNvSpPr>
            <a:spLocks noChangeArrowheads="1"/>
          </p:cNvSpPr>
          <p:nvPr/>
        </p:nvSpPr>
        <p:spPr bwMode="auto">
          <a:xfrm>
            <a:off x="3635375" y="44450"/>
            <a:ext cx="1873250" cy="1008063"/>
          </a:xfrm>
          <a:prstGeom prst="roundRect">
            <a:avLst>
              <a:gd name="adj" fmla="val 16667"/>
            </a:avLst>
          </a:prstGeom>
          <a:noFill/>
          <a:ln w="22225" algn="ctr">
            <a:solidFill>
              <a:schemeClr val="tx1"/>
            </a:solidFill>
            <a:round/>
            <a:headEnd type="none" w="sm" len="sm"/>
            <a:tailEnd type="triangle" w="lg" len="me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rgbClr val="063DE8"/>
              </a:buClr>
              <a:buSzPct val="125000"/>
              <a:buChar char="•"/>
              <a:defRPr sz="2600">
                <a:solidFill>
                  <a:schemeClr val="tx1"/>
                </a:solidFill>
                <a:latin typeface="Times New Roman" panose="02020603050405020304" pitchFamily="18" charset="0"/>
              </a:defRPr>
            </a:lvl1pPr>
            <a:lvl2pPr marL="742950" indent="-285750" eaLnBrk="0" hangingPunct="0">
              <a:spcBef>
                <a:spcPct val="20000"/>
              </a:spcBef>
              <a:buClr>
                <a:srgbClr val="063DE8"/>
              </a:buClr>
              <a:buSzPct val="70000"/>
              <a:buFont typeface="Monotype Sorts"/>
              <a:buChar char="ä"/>
              <a:defRPr sz="2400">
                <a:solidFill>
                  <a:schemeClr val="tx1"/>
                </a:solidFill>
                <a:latin typeface="Times New Roman" panose="02020603050405020304" pitchFamily="18" charset="0"/>
              </a:defRPr>
            </a:lvl2pPr>
            <a:lvl3pPr marL="1143000" indent="-228600" eaLnBrk="0" hangingPunct="0">
              <a:spcBef>
                <a:spcPct val="20000"/>
              </a:spcBef>
              <a:buClr>
                <a:srgbClr val="063DE8"/>
              </a:buClr>
              <a:buSzPct val="125000"/>
              <a:buFont typeface="Wingdings" panose="05000000000000000000" pitchFamily="2" charset="2"/>
              <a:buChar char="§"/>
              <a:defRPr sz="2200">
                <a:solidFill>
                  <a:schemeClr val="tx1"/>
                </a:solidFill>
                <a:latin typeface="Times New Roman" panose="02020603050405020304" pitchFamily="18" charset="0"/>
              </a:defRPr>
            </a:lvl3pPr>
            <a:lvl4pPr marL="1600200" indent="-228600" eaLnBrk="0" hangingPunct="0">
              <a:spcBef>
                <a:spcPct val="20000"/>
              </a:spcBef>
              <a:buClr>
                <a:srgbClr val="063DE8"/>
              </a:buClr>
              <a:buSzPct val="70000"/>
              <a:buFont typeface="Wingdings" panose="05000000000000000000" pitchFamily="2" charset="2"/>
              <a:buChar char="v"/>
              <a:defRPr sz="2000">
                <a:solidFill>
                  <a:schemeClr val="tx1"/>
                </a:solidFill>
                <a:latin typeface="Times New Roman" panose="02020603050405020304" pitchFamily="18" charset="0"/>
              </a:defRPr>
            </a:lvl4pPr>
            <a:lvl5pPr marL="2057400" indent="-228600" eaLnBrk="0" hangingPunct="0">
              <a:spcBef>
                <a:spcPct val="20000"/>
              </a:spcBef>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9pPr>
          </a:lstStyle>
          <a:p>
            <a:pPr>
              <a:lnSpc>
                <a:spcPct val="70000"/>
              </a:lnSpc>
              <a:spcBef>
                <a:spcPct val="0"/>
              </a:spcBef>
              <a:buClrTx/>
              <a:buSzTx/>
              <a:buFontTx/>
              <a:buNone/>
            </a:pPr>
            <a:r>
              <a:rPr lang="en-US" altLang="zh-CN" sz="2000"/>
              <a:t>i = m – 1</a:t>
            </a:r>
          </a:p>
          <a:p>
            <a:pPr>
              <a:lnSpc>
                <a:spcPct val="70000"/>
              </a:lnSpc>
              <a:spcBef>
                <a:spcPct val="0"/>
              </a:spcBef>
              <a:buClrTx/>
              <a:buSzTx/>
              <a:buFontTx/>
              <a:buNone/>
            </a:pPr>
            <a:r>
              <a:rPr lang="en-US" altLang="zh-CN" sz="2000"/>
              <a:t>j = n</a:t>
            </a:r>
          </a:p>
          <a:p>
            <a:pPr>
              <a:lnSpc>
                <a:spcPct val="70000"/>
              </a:lnSpc>
              <a:spcBef>
                <a:spcPct val="0"/>
              </a:spcBef>
              <a:buClrTx/>
              <a:buSzTx/>
              <a:buFontTx/>
              <a:buNone/>
            </a:pPr>
            <a:r>
              <a:rPr lang="en-US" altLang="zh-CN" sz="2000"/>
              <a:t>t1 = 4*n</a:t>
            </a:r>
          </a:p>
          <a:p>
            <a:pPr>
              <a:lnSpc>
                <a:spcPct val="70000"/>
              </a:lnSpc>
              <a:spcBef>
                <a:spcPct val="0"/>
              </a:spcBef>
              <a:buClrTx/>
              <a:buSzTx/>
              <a:buFontTx/>
              <a:buNone/>
            </a:pPr>
            <a:r>
              <a:rPr lang="en-US" altLang="zh-CN" sz="2000"/>
              <a:t>v = a[t1]</a:t>
            </a:r>
            <a:endParaRPr lang="zh-CN" altLang="en-US" sz="2000"/>
          </a:p>
        </p:txBody>
      </p:sp>
      <p:sp>
        <p:nvSpPr>
          <p:cNvPr id="9220" name="圆角矩形 5"/>
          <p:cNvSpPr>
            <a:spLocks noChangeArrowheads="1"/>
          </p:cNvSpPr>
          <p:nvPr/>
        </p:nvSpPr>
        <p:spPr bwMode="auto">
          <a:xfrm>
            <a:off x="3656013" y="1268413"/>
            <a:ext cx="1852612" cy="1008062"/>
          </a:xfrm>
          <a:prstGeom prst="roundRect">
            <a:avLst>
              <a:gd name="adj" fmla="val 16667"/>
            </a:avLst>
          </a:prstGeom>
          <a:noFill/>
          <a:ln w="22225" algn="ctr">
            <a:solidFill>
              <a:schemeClr val="tx1"/>
            </a:solidFill>
            <a:round/>
            <a:headEnd type="none" w="sm" len="sm"/>
            <a:tailEnd type="triangle" w="lg" len="me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rgbClr val="063DE8"/>
              </a:buClr>
              <a:buSzPct val="125000"/>
              <a:buChar char="•"/>
              <a:defRPr sz="2600">
                <a:solidFill>
                  <a:schemeClr val="tx1"/>
                </a:solidFill>
                <a:latin typeface="Times New Roman" panose="02020603050405020304" pitchFamily="18" charset="0"/>
              </a:defRPr>
            </a:lvl1pPr>
            <a:lvl2pPr marL="742950" indent="-285750" eaLnBrk="0" hangingPunct="0">
              <a:spcBef>
                <a:spcPct val="20000"/>
              </a:spcBef>
              <a:buClr>
                <a:srgbClr val="063DE8"/>
              </a:buClr>
              <a:buSzPct val="70000"/>
              <a:buFont typeface="Monotype Sorts"/>
              <a:buChar char="ä"/>
              <a:defRPr sz="2400">
                <a:solidFill>
                  <a:schemeClr val="tx1"/>
                </a:solidFill>
                <a:latin typeface="Times New Roman" panose="02020603050405020304" pitchFamily="18" charset="0"/>
              </a:defRPr>
            </a:lvl2pPr>
            <a:lvl3pPr marL="1143000" indent="-228600" eaLnBrk="0" hangingPunct="0">
              <a:spcBef>
                <a:spcPct val="20000"/>
              </a:spcBef>
              <a:buClr>
                <a:srgbClr val="063DE8"/>
              </a:buClr>
              <a:buSzPct val="125000"/>
              <a:buFont typeface="Wingdings" panose="05000000000000000000" pitchFamily="2" charset="2"/>
              <a:buChar char="§"/>
              <a:defRPr sz="2200">
                <a:solidFill>
                  <a:schemeClr val="tx1"/>
                </a:solidFill>
                <a:latin typeface="Times New Roman" panose="02020603050405020304" pitchFamily="18" charset="0"/>
              </a:defRPr>
            </a:lvl3pPr>
            <a:lvl4pPr marL="1600200" indent="-228600" eaLnBrk="0" hangingPunct="0">
              <a:spcBef>
                <a:spcPct val="20000"/>
              </a:spcBef>
              <a:buClr>
                <a:srgbClr val="063DE8"/>
              </a:buClr>
              <a:buSzPct val="70000"/>
              <a:buFont typeface="Wingdings" panose="05000000000000000000" pitchFamily="2" charset="2"/>
              <a:buChar char="v"/>
              <a:defRPr sz="2000">
                <a:solidFill>
                  <a:schemeClr val="tx1"/>
                </a:solidFill>
                <a:latin typeface="Times New Roman" panose="02020603050405020304" pitchFamily="18" charset="0"/>
              </a:defRPr>
            </a:lvl4pPr>
            <a:lvl5pPr marL="2057400" indent="-228600" eaLnBrk="0" hangingPunct="0">
              <a:spcBef>
                <a:spcPct val="20000"/>
              </a:spcBef>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9pPr>
          </a:lstStyle>
          <a:p>
            <a:pPr>
              <a:lnSpc>
                <a:spcPct val="70000"/>
              </a:lnSpc>
              <a:spcBef>
                <a:spcPct val="0"/>
              </a:spcBef>
              <a:buClrTx/>
              <a:buSzTx/>
              <a:buFontTx/>
              <a:buNone/>
            </a:pPr>
            <a:r>
              <a:rPr lang="en-US" altLang="zh-CN" sz="2000"/>
              <a:t>i = i + 1</a:t>
            </a:r>
          </a:p>
          <a:p>
            <a:pPr>
              <a:lnSpc>
                <a:spcPct val="70000"/>
              </a:lnSpc>
              <a:spcBef>
                <a:spcPct val="0"/>
              </a:spcBef>
              <a:buClrTx/>
              <a:buSzTx/>
              <a:buFontTx/>
              <a:buNone/>
            </a:pPr>
            <a:r>
              <a:rPr lang="en-US" altLang="zh-CN" sz="2000"/>
              <a:t>t2 = 4*i</a:t>
            </a:r>
          </a:p>
          <a:p>
            <a:pPr>
              <a:lnSpc>
                <a:spcPct val="70000"/>
              </a:lnSpc>
              <a:spcBef>
                <a:spcPct val="0"/>
              </a:spcBef>
              <a:buClrTx/>
              <a:buSzTx/>
              <a:buFontTx/>
              <a:buNone/>
            </a:pPr>
            <a:r>
              <a:rPr lang="en-US" altLang="zh-CN" sz="2000"/>
              <a:t>t3 = a[t2]</a:t>
            </a:r>
          </a:p>
          <a:p>
            <a:pPr>
              <a:lnSpc>
                <a:spcPct val="70000"/>
              </a:lnSpc>
              <a:spcBef>
                <a:spcPct val="0"/>
              </a:spcBef>
              <a:buClrTx/>
              <a:buSzTx/>
              <a:buFontTx/>
              <a:buNone/>
            </a:pPr>
            <a:r>
              <a:rPr lang="en-US" altLang="zh-CN" sz="2000"/>
              <a:t>if t3&lt;v goto B2</a:t>
            </a:r>
            <a:endParaRPr lang="zh-CN" altLang="en-US" sz="2000"/>
          </a:p>
        </p:txBody>
      </p:sp>
      <p:sp>
        <p:nvSpPr>
          <p:cNvPr id="9221" name="TextBox 6"/>
          <p:cNvSpPr txBox="1">
            <a:spLocks noChangeArrowheads="1"/>
          </p:cNvSpPr>
          <p:nvPr/>
        </p:nvSpPr>
        <p:spPr bwMode="auto">
          <a:xfrm>
            <a:off x="5867400" y="549275"/>
            <a:ext cx="544513"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rgbClr val="063DE8"/>
              </a:buClr>
              <a:buSzPct val="125000"/>
              <a:buChar char="•"/>
              <a:defRPr sz="2600">
                <a:solidFill>
                  <a:schemeClr val="tx1"/>
                </a:solidFill>
                <a:latin typeface="Times New Roman" panose="02020603050405020304" pitchFamily="18" charset="0"/>
              </a:defRPr>
            </a:lvl1pPr>
            <a:lvl2pPr marL="742950" indent="-285750" eaLnBrk="0" hangingPunct="0">
              <a:spcBef>
                <a:spcPct val="20000"/>
              </a:spcBef>
              <a:buClr>
                <a:srgbClr val="063DE8"/>
              </a:buClr>
              <a:buSzPct val="70000"/>
              <a:buFont typeface="Monotype Sorts"/>
              <a:buChar char="ä"/>
              <a:defRPr sz="2400">
                <a:solidFill>
                  <a:schemeClr val="tx1"/>
                </a:solidFill>
                <a:latin typeface="Times New Roman" panose="02020603050405020304" pitchFamily="18" charset="0"/>
              </a:defRPr>
            </a:lvl2pPr>
            <a:lvl3pPr marL="1143000" indent="-228600" eaLnBrk="0" hangingPunct="0">
              <a:spcBef>
                <a:spcPct val="20000"/>
              </a:spcBef>
              <a:buClr>
                <a:srgbClr val="063DE8"/>
              </a:buClr>
              <a:buSzPct val="125000"/>
              <a:buFont typeface="Wingdings" panose="05000000000000000000" pitchFamily="2" charset="2"/>
              <a:buChar char="§"/>
              <a:defRPr sz="2200">
                <a:solidFill>
                  <a:schemeClr val="tx1"/>
                </a:solidFill>
                <a:latin typeface="Times New Roman" panose="02020603050405020304" pitchFamily="18" charset="0"/>
              </a:defRPr>
            </a:lvl3pPr>
            <a:lvl4pPr marL="1600200" indent="-228600" eaLnBrk="0" hangingPunct="0">
              <a:spcBef>
                <a:spcPct val="20000"/>
              </a:spcBef>
              <a:buClr>
                <a:srgbClr val="063DE8"/>
              </a:buClr>
              <a:buSzPct val="70000"/>
              <a:buFont typeface="Wingdings" panose="05000000000000000000" pitchFamily="2" charset="2"/>
              <a:buChar char="v"/>
              <a:defRPr sz="2000">
                <a:solidFill>
                  <a:schemeClr val="tx1"/>
                </a:solidFill>
                <a:latin typeface="Times New Roman" panose="02020603050405020304" pitchFamily="18" charset="0"/>
              </a:defRPr>
            </a:lvl4pPr>
            <a:lvl5pPr marL="2057400" indent="-228600" eaLnBrk="0" hangingPunct="0">
              <a:spcBef>
                <a:spcPct val="20000"/>
              </a:spcBef>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9pPr>
          </a:lstStyle>
          <a:p>
            <a:pPr>
              <a:spcBef>
                <a:spcPct val="0"/>
              </a:spcBef>
              <a:buClrTx/>
              <a:buSzTx/>
              <a:buFontTx/>
              <a:buNone/>
            </a:pPr>
            <a:r>
              <a:rPr lang="en-US" altLang="zh-CN" sz="2400"/>
              <a:t>B1</a:t>
            </a:r>
            <a:endParaRPr lang="zh-CN" altLang="en-US" sz="2400"/>
          </a:p>
        </p:txBody>
      </p:sp>
      <p:sp>
        <p:nvSpPr>
          <p:cNvPr id="9222" name="TextBox 7"/>
          <p:cNvSpPr txBox="1">
            <a:spLocks noChangeArrowheads="1"/>
          </p:cNvSpPr>
          <p:nvPr/>
        </p:nvSpPr>
        <p:spPr bwMode="auto">
          <a:xfrm>
            <a:off x="5900738" y="1541463"/>
            <a:ext cx="5429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rgbClr val="063DE8"/>
              </a:buClr>
              <a:buSzPct val="125000"/>
              <a:buChar char="•"/>
              <a:defRPr sz="2600">
                <a:solidFill>
                  <a:schemeClr val="tx1"/>
                </a:solidFill>
                <a:latin typeface="Times New Roman" panose="02020603050405020304" pitchFamily="18" charset="0"/>
              </a:defRPr>
            </a:lvl1pPr>
            <a:lvl2pPr marL="742950" indent="-285750" eaLnBrk="0" hangingPunct="0">
              <a:spcBef>
                <a:spcPct val="20000"/>
              </a:spcBef>
              <a:buClr>
                <a:srgbClr val="063DE8"/>
              </a:buClr>
              <a:buSzPct val="70000"/>
              <a:buFont typeface="Monotype Sorts"/>
              <a:buChar char="ä"/>
              <a:defRPr sz="2400">
                <a:solidFill>
                  <a:schemeClr val="tx1"/>
                </a:solidFill>
                <a:latin typeface="Times New Roman" panose="02020603050405020304" pitchFamily="18" charset="0"/>
              </a:defRPr>
            </a:lvl2pPr>
            <a:lvl3pPr marL="1143000" indent="-228600" eaLnBrk="0" hangingPunct="0">
              <a:spcBef>
                <a:spcPct val="20000"/>
              </a:spcBef>
              <a:buClr>
                <a:srgbClr val="063DE8"/>
              </a:buClr>
              <a:buSzPct val="125000"/>
              <a:buFont typeface="Wingdings" panose="05000000000000000000" pitchFamily="2" charset="2"/>
              <a:buChar char="§"/>
              <a:defRPr sz="2200">
                <a:solidFill>
                  <a:schemeClr val="tx1"/>
                </a:solidFill>
                <a:latin typeface="Times New Roman" panose="02020603050405020304" pitchFamily="18" charset="0"/>
              </a:defRPr>
            </a:lvl3pPr>
            <a:lvl4pPr marL="1600200" indent="-228600" eaLnBrk="0" hangingPunct="0">
              <a:spcBef>
                <a:spcPct val="20000"/>
              </a:spcBef>
              <a:buClr>
                <a:srgbClr val="063DE8"/>
              </a:buClr>
              <a:buSzPct val="70000"/>
              <a:buFont typeface="Wingdings" panose="05000000000000000000" pitchFamily="2" charset="2"/>
              <a:buChar char="v"/>
              <a:defRPr sz="2000">
                <a:solidFill>
                  <a:schemeClr val="tx1"/>
                </a:solidFill>
                <a:latin typeface="Times New Roman" panose="02020603050405020304" pitchFamily="18" charset="0"/>
              </a:defRPr>
            </a:lvl4pPr>
            <a:lvl5pPr marL="2057400" indent="-228600" eaLnBrk="0" hangingPunct="0">
              <a:spcBef>
                <a:spcPct val="20000"/>
              </a:spcBef>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9pPr>
          </a:lstStyle>
          <a:p>
            <a:pPr>
              <a:spcBef>
                <a:spcPct val="0"/>
              </a:spcBef>
              <a:buClrTx/>
              <a:buSzTx/>
              <a:buFontTx/>
              <a:buNone/>
            </a:pPr>
            <a:r>
              <a:rPr lang="en-US" altLang="zh-CN" sz="2400"/>
              <a:t>B2</a:t>
            </a:r>
            <a:endParaRPr lang="zh-CN" altLang="en-US" sz="2400"/>
          </a:p>
        </p:txBody>
      </p:sp>
      <p:sp>
        <p:nvSpPr>
          <p:cNvPr id="9223" name="圆角矩形 8"/>
          <p:cNvSpPr>
            <a:spLocks noChangeArrowheads="1"/>
          </p:cNvSpPr>
          <p:nvPr/>
        </p:nvSpPr>
        <p:spPr bwMode="auto">
          <a:xfrm>
            <a:off x="3656013" y="2492375"/>
            <a:ext cx="1852612" cy="1008063"/>
          </a:xfrm>
          <a:prstGeom prst="roundRect">
            <a:avLst>
              <a:gd name="adj" fmla="val 16667"/>
            </a:avLst>
          </a:prstGeom>
          <a:noFill/>
          <a:ln w="22225" algn="ctr">
            <a:solidFill>
              <a:schemeClr val="tx1"/>
            </a:solidFill>
            <a:round/>
            <a:headEnd type="none" w="sm" len="sm"/>
            <a:tailEnd type="triangle" w="lg" len="me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rgbClr val="063DE8"/>
              </a:buClr>
              <a:buSzPct val="125000"/>
              <a:buChar char="•"/>
              <a:defRPr sz="2600">
                <a:solidFill>
                  <a:schemeClr val="tx1"/>
                </a:solidFill>
                <a:latin typeface="Times New Roman" panose="02020603050405020304" pitchFamily="18" charset="0"/>
              </a:defRPr>
            </a:lvl1pPr>
            <a:lvl2pPr marL="742950" indent="-285750" eaLnBrk="0" hangingPunct="0">
              <a:spcBef>
                <a:spcPct val="20000"/>
              </a:spcBef>
              <a:buClr>
                <a:srgbClr val="063DE8"/>
              </a:buClr>
              <a:buSzPct val="70000"/>
              <a:buFont typeface="Monotype Sorts"/>
              <a:buChar char="ä"/>
              <a:defRPr sz="2400">
                <a:solidFill>
                  <a:schemeClr val="tx1"/>
                </a:solidFill>
                <a:latin typeface="Times New Roman" panose="02020603050405020304" pitchFamily="18" charset="0"/>
              </a:defRPr>
            </a:lvl2pPr>
            <a:lvl3pPr marL="1143000" indent="-228600" eaLnBrk="0" hangingPunct="0">
              <a:spcBef>
                <a:spcPct val="20000"/>
              </a:spcBef>
              <a:buClr>
                <a:srgbClr val="063DE8"/>
              </a:buClr>
              <a:buSzPct val="125000"/>
              <a:buFont typeface="Wingdings" panose="05000000000000000000" pitchFamily="2" charset="2"/>
              <a:buChar char="§"/>
              <a:defRPr sz="2200">
                <a:solidFill>
                  <a:schemeClr val="tx1"/>
                </a:solidFill>
                <a:latin typeface="Times New Roman" panose="02020603050405020304" pitchFamily="18" charset="0"/>
              </a:defRPr>
            </a:lvl3pPr>
            <a:lvl4pPr marL="1600200" indent="-228600" eaLnBrk="0" hangingPunct="0">
              <a:spcBef>
                <a:spcPct val="20000"/>
              </a:spcBef>
              <a:buClr>
                <a:srgbClr val="063DE8"/>
              </a:buClr>
              <a:buSzPct val="70000"/>
              <a:buFont typeface="Wingdings" panose="05000000000000000000" pitchFamily="2" charset="2"/>
              <a:buChar char="v"/>
              <a:defRPr sz="2000">
                <a:solidFill>
                  <a:schemeClr val="tx1"/>
                </a:solidFill>
                <a:latin typeface="Times New Roman" panose="02020603050405020304" pitchFamily="18" charset="0"/>
              </a:defRPr>
            </a:lvl4pPr>
            <a:lvl5pPr marL="2057400" indent="-228600" eaLnBrk="0" hangingPunct="0">
              <a:spcBef>
                <a:spcPct val="20000"/>
              </a:spcBef>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9pPr>
          </a:lstStyle>
          <a:p>
            <a:pPr>
              <a:lnSpc>
                <a:spcPct val="70000"/>
              </a:lnSpc>
              <a:spcBef>
                <a:spcPct val="0"/>
              </a:spcBef>
              <a:buClrTx/>
              <a:buSzTx/>
              <a:buFontTx/>
              <a:buNone/>
            </a:pPr>
            <a:r>
              <a:rPr lang="en-US" altLang="zh-CN" sz="2000"/>
              <a:t>j = j – 1</a:t>
            </a:r>
          </a:p>
          <a:p>
            <a:pPr>
              <a:lnSpc>
                <a:spcPct val="70000"/>
              </a:lnSpc>
              <a:spcBef>
                <a:spcPct val="0"/>
              </a:spcBef>
              <a:buClrTx/>
              <a:buSzTx/>
              <a:buFontTx/>
              <a:buNone/>
            </a:pPr>
            <a:r>
              <a:rPr lang="en-US" altLang="zh-CN" sz="2000"/>
              <a:t>t4 = 4*j</a:t>
            </a:r>
          </a:p>
          <a:p>
            <a:pPr>
              <a:lnSpc>
                <a:spcPct val="70000"/>
              </a:lnSpc>
              <a:spcBef>
                <a:spcPct val="0"/>
              </a:spcBef>
              <a:buClrTx/>
              <a:buSzTx/>
              <a:buFontTx/>
              <a:buNone/>
            </a:pPr>
            <a:r>
              <a:rPr lang="en-US" altLang="zh-CN" sz="2000"/>
              <a:t>t5 = a[t4]</a:t>
            </a:r>
          </a:p>
          <a:p>
            <a:pPr>
              <a:lnSpc>
                <a:spcPct val="70000"/>
              </a:lnSpc>
              <a:spcBef>
                <a:spcPct val="0"/>
              </a:spcBef>
              <a:buClrTx/>
              <a:buSzTx/>
              <a:buFontTx/>
              <a:buNone/>
            </a:pPr>
            <a:r>
              <a:rPr lang="en-US" altLang="zh-CN" sz="2000"/>
              <a:t>if t5&gt;v goto B3</a:t>
            </a:r>
            <a:endParaRPr lang="zh-CN" altLang="en-US" sz="2000"/>
          </a:p>
        </p:txBody>
      </p:sp>
      <p:sp>
        <p:nvSpPr>
          <p:cNvPr id="9224" name="TextBox 9"/>
          <p:cNvSpPr txBox="1">
            <a:spLocks noChangeArrowheads="1"/>
          </p:cNvSpPr>
          <p:nvPr/>
        </p:nvSpPr>
        <p:spPr bwMode="auto">
          <a:xfrm>
            <a:off x="5827713" y="2765425"/>
            <a:ext cx="54451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rgbClr val="063DE8"/>
              </a:buClr>
              <a:buSzPct val="125000"/>
              <a:buChar char="•"/>
              <a:defRPr sz="2600">
                <a:solidFill>
                  <a:schemeClr val="tx1"/>
                </a:solidFill>
                <a:latin typeface="Times New Roman" panose="02020603050405020304" pitchFamily="18" charset="0"/>
              </a:defRPr>
            </a:lvl1pPr>
            <a:lvl2pPr marL="742950" indent="-285750" eaLnBrk="0" hangingPunct="0">
              <a:spcBef>
                <a:spcPct val="20000"/>
              </a:spcBef>
              <a:buClr>
                <a:srgbClr val="063DE8"/>
              </a:buClr>
              <a:buSzPct val="70000"/>
              <a:buFont typeface="Monotype Sorts"/>
              <a:buChar char="ä"/>
              <a:defRPr sz="2400">
                <a:solidFill>
                  <a:schemeClr val="tx1"/>
                </a:solidFill>
                <a:latin typeface="Times New Roman" panose="02020603050405020304" pitchFamily="18" charset="0"/>
              </a:defRPr>
            </a:lvl2pPr>
            <a:lvl3pPr marL="1143000" indent="-228600" eaLnBrk="0" hangingPunct="0">
              <a:spcBef>
                <a:spcPct val="20000"/>
              </a:spcBef>
              <a:buClr>
                <a:srgbClr val="063DE8"/>
              </a:buClr>
              <a:buSzPct val="125000"/>
              <a:buFont typeface="Wingdings" panose="05000000000000000000" pitchFamily="2" charset="2"/>
              <a:buChar char="§"/>
              <a:defRPr sz="2200">
                <a:solidFill>
                  <a:schemeClr val="tx1"/>
                </a:solidFill>
                <a:latin typeface="Times New Roman" panose="02020603050405020304" pitchFamily="18" charset="0"/>
              </a:defRPr>
            </a:lvl3pPr>
            <a:lvl4pPr marL="1600200" indent="-228600" eaLnBrk="0" hangingPunct="0">
              <a:spcBef>
                <a:spcPct val="20000"/>
              </a:spcBef>
              <a:buClr>
                <a:srgbClr val="063DE8"/>
              </a:buClr>
              <a:buSzPct val="70000"/>
              <a:buFont typeface="Wingdings" panose="05000000000000000000" pitchFamily="2" charset="2"/>
              <a:buChar char="v"/>
              <a:defRPr sz="2000">
                <a:solidFill>
                  <a:schemeClr val="tx1"/>
                </a:solidFill>
                <a:latin typeface="Times New Roman" panose="02020603050405020304" pitchFamily="18" charset="0"/>
              </a:defRPr>
            </a:lvl4pPr>
            <a:lvl5pPr marL="2057400" indent="-228600" eaLnBrk="0" hangingPunct="0">
              <a:spcBef>
                <a:spcPct val="20000"/>
              </a:spcBef>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9pPr>
          </a:lstStyle>
          <a:p>
            <a:pPr>
              <a:spcBef>
                <a:spcPct val="0"/>
              </a:spcBef>
              <a:buClrTx/>
              <a:buSzTx/>
              <a:buFontTx/>
              <a:buNone/>
            </a:pPr>
            <a:r>
              <a:rPr lang="en-US" altLang="zh-CN" sz="2400"/>
              <a:t>B3</a:t>
            </a:r>
            <a:endParaRPr lang="zh-CN" altLang="en-US" sz="2400"/>
          </a:p>
        </p:txBody>
      </p:sp>
      <p:sp>
        <p:nvSpPr>
          <p:cNvPr id="9225" name="圆角矩形 10"/>
          <p:cNvSpPr>
            <a:spLocks noChangeArrowheads="1"/>
          </p:cNvSpPr>
          <p:nvPr/>
        </p:nvSpPr>
        <p:spPr bwMode="auto">
          <a:xfrm>
            <a:off x="3656013" y="3746500"/>
            <a:ext cx="1852612" cy="409575"/>
          </a:xfrm>
          <a:prstGeom prst="roundRect">
            <a:avLst>
              <a:gd name="adj" fmla="val 16667"/>
            </a:avLst>
          </a:prstGeom>
          <a:noFill/>
          <a:ln w="22225" algn="ctr">
            <a:solidFill>
              <a:schemeClr val="tx1"/>
            </a:solidFill>
            <a:round/>
            <a:headEnd type="none" w="sm" len="sm"/>
            <a:tailEnd type="triangle" w="lg" len="me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rgbClr val="063DE8"/>
              </a:buClr>
              <a:buSzPct val="125000"/>
              <a:buChar char="•"/>
              <a:defRPr sz="2600">
                <a:solidFill>
                  <a:schemeClr val="tx1"/>
                </a:solidFill>
                <a:latin typeface="Times New Roman" panose="02020603050405020304" pitchFamily="18" charset="0"/>
              </a:defRPr>
            </a:lvl1pPr>
            <a:lvl2pPr marL="742950" indent="-285750" eaLnBrk="0" hangingPunct="0">
              <a:spcBef>
                <a:spcPct val="20000"/>
              </a:spcBef>
              <a:buClr>
                <a:srgbClr val="063DE8"/>
              </a:buClr>
              <a:buSzPct val="70000"/>
              <a:buFont typeface="Monotype Sorts"/>
              <a:buChar char="ä"/>
              <a:defRPr sz="2400">
                <a:solidFill>
                  <a:schemeClr val="tx1"/>
                </a:solidFill>
                <a:latin typeface="Times New Roman" panose="02020603050405020304" pitchFamily="18" charset="0"/>
              </a:defRPr>
            </a:lvl2pPr>
            <a:lvl3pPr marL="1143000" indent="-228600" eaLnBrk="0" hangingPunct="0">
              <a:spcBef>
                <a:spcPct val="20000"/>
              </a:spcBef>
              <a:buClr>
                <a:srgbClr val="063DE8"/>
              </a:buClr>
              <a:buSzPct val="125000"/>
              <a:buFont typeface="Wingdings" panose="05000000000000000000" pitchFamily="2" charset="2"/>
              <a:buChar char="§"/>
              <a:defRPr sz="2200">
                <a:solidFill>
                  <a:schemeClr val="tx1"/>
                </a:solidFill>
                <a:latin typeface="Times New Roman" panose="02020603050405020304" pitchFamily="18" charset="0"/>
              </a:defRPr>
            </a:lvl3pPr>
            <a:lvl4pPr marL="1600200" indent="-228600" eaLnBrk="0" hangingPunct="0">
              <a:spcBef>
                <a:spcPct val="20000"/>
              </a:spcBef>
              <a:buClr>
                <a:srgbClr val="063DE8"/>
              </a:buClr>
              <a:buSzPct val="70000"/>
              <a:buFont typeface="Wingdings" panose="05000000000000000000" pitchFamily="2" charset="2"/>
              <a:buChar char="v"/>
              <a:defRPr sz="2000">
                <a:solidFill>
                  <a:schemeClr val="tx1"/>
                </a:solidFill>
                <a:latin typeface="Times New Roman" panose="02020603050405020304" pitchFamily="18" charset="0"/>
              </a:defRPr>
            </a:lvl4pPr>
            <a:lvl5pPr marL="2057400" indent="-228600" eaLnBrk="0" hangingPunct="0">
              <a:spcBef>
                <a:spcPct val="20000"/>
              </a:spcBef>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9pPr>
          </a:lstStyle>
          <a:p>
            <a:pPr>
              <a:lnSpc>
                <a:spcPct val="70000"/>
              </a:lnSpc>
              <a:spcBef>
                <a:spcPct val="0"/>
              </a:spcBef>
              <a:buClrTx/>
              <a:buSzTx/>
              <a:buFontTx/>
              <a:buNone/>
            </a:pPr>
            <a:r>
              <a:rPr lang="en-US" altLang="zh-CN" sz="2000"/>
              <a:t>if i &gt;=j goto B6</a:t>
            </a:r>
            <a:endParaRPr lang="zh-CN" altLang="en-US" sz="2000"/>
          </a:p>
        </p:txBody>
      </p:sp>
      <p:sp>
        <p:nvSpPr>
          <p:cNvPr id="9226" name="TextBox 11"/>
          <p:cNvSpPr txBox="1">
            <a:spLocks noChangeArrowheads="1"/>
          </p:cNvSpPr>
          <p:nvPr/>
        </p:nvSpPr>
        <p:spPr bwMode="auto">
          <a:xfrm>
            <a:off x="5827713" y="3716338"/>
            <a:ext cx="544512"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rgbClr val="063DE8"/>
              </a:buClr>
              <a:buSzPct val="125000"/>
              <a:buChar char="•"/>
              <a:defRPr sz="2600">
                <a:solidFill>
                  <a:schemeClr val="tx1"/>
                </a:solidFill>
                <a:latin typeface="Times New Roman" panose="02020603050405020304" pitchFamily="18" charset="0"/>
              </a:defRPr>
            </a:lvl1pPr>
            <a:lvl2pPr marL="742950" indent="-285750" eaLnBrk="0" hangingPunct="0">
              <a:spcBef>
                <a:spcPct val="20000"/>
              </a:spcBef>
              <a:buClr>
                <a:srgbClr val="063DE8"/>
              </a:buClr>
              <a:buSzPct val="70000"/>
              <a:buFont typeface="Monotype Sorts"/>
              <a:buChar char="ä"/>
              <a:defRPr sz="2400">
                <a:solidFill>
                  <a:schemeClr val="tx1"/>
                </a:solidFill>
                <a:latin typeface="Times New Roman" panose="02020603050405020304" pitchFamily="18" charset="0"/>
              </a:defRPr>
            </a:lvl2pPr>
            <a:lvl3pPr marL="1143000" indent="-228600" eaLnBrk="0" hangingPunct="0">
              <a:spcBef>
                <a:spcPct val="20000"/>
              </a:spcBef>
              <a:buClr>
                <a:srgbClr val="063DE8"/>
              </a:buClr>
              <a:buSzPct val="125000"/>
              <a:buFont typeface="Wingdings" panose="05000000000000000000" pitchFamily="2" charset="2"/>
              <a:buChar char="§"/>
              <a:defRPr sz="2200">
                <a:solidFill>
                  <a:schemeClr val="tx1"/>
                </a:solidFill>
                <a:latin typeface="Times New Roman" panose="02020603050405020304" pitchFamily="18" charset="0"/>
              </a:defRPr>
            </a:lvl3pPr>
            <a:lvl4pPr marL="1600200" indent="-228600" eaLnBrk="0" hangingPunct="0">
              <a:spcBef>
                <a:spcPct val="20000"/>
              </a:spcBef>
              <a:buClr>
                <a:srgbClr val="063DE8"/>
              </a:buClr>
              <a:buSzPct val="70000"/>
              <a:buFont typeface="Wingdings" panose="05000000000000000000" pitchFamily="2" charset="2"/>
              <a:buChar char="v"/>
              <a:defRPr sz="2000">
                <a:solidFill>
                  <a:schemeClr val="tx1"/>
                </a:solidFill>
                <a:latin typeface="Times New Roman" panose="02020603050405020304" pitchFamily="18" charset="0"/>
              </a:defRPr>
            </a:lvl4pPr>
            <a:lvl5pPr marL="2057400" indent="-228600" eaLnBrk="0" hangingPunct="0">
              <a:spcBef>
                <a:spcPct val="20000"/>
              </a:spcBef>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9pPr>
          </a:lstStyle>
          <a:p>
            <a:pPr>
              <a:spcBef>
                <a:spcPct val="0"/>
              </a:spcBef>
              <a:buClrTx/>
              <a:buSzTx/>
              <a:buFontTx/>
              <a:buNone/>
            </a:pPr>
            <a:r>
              <a:rPr lang="en-US" altLang="zh-CN" sz="2400"/>
              <a:t>B4</a:t>
            </a:r>
            <a:endParaRPr lang="zh-CN" altLang="en-US" sz="2400"/>
          </a:p>
        </p:txBody>
      </p:sp>
      <p:sp>
        <p:nvSpPr>
          <p:cNvPr id="9227" name="圆角矩形 12"/>
          <p:cNvSpPr>
            <a:spLocks noChangeArrowheads="1"/>
          </p:cNvSpPr>
          <p:nvPr/>
        </p:nvSpPr>
        <p:spPr bwMode="auto">
          <a:xfrm>
            <a:off x="900113" y="4249738"/>
            <a:ext cx="1851025" cy="2203450"/>
          </a:xfrm>
          <a:prstGeom prst="roundRect">
            <a:avLst>
              <a:gd name="adj" fmla="val 16667"/>
            </a:avLst>
          </a:prstGeom>
          <a:solidFill>
            <a:schemeClr val="bg1"/>
          </a:solidFill>
          <a:ln w="22225" algn="ctr">
            <a:solidFill>
              <a:schemeClr val="tx1"/>
            </a:solidFill>
            <a:round/>
            <a:headEnd type="none" w="sm" len="sm"/>
            <a:tailEnd type="triangle" w="lg" len="med"/>
          </a:ln>
        </p:spPr>
        <p:txBody>
          <a:bodyPr/>
          <a:lstStyle>
            <a:lvl1pPr eaLnBrk="0" hangingPunct="0">
              <a:spcBef>
                <a:spcPct val="20000"/>
              </a:spcBef>
              <a:buClr>
                <a:srgbClr val="063DE8"/>
              </a:buClr>
              <a:buSzPct val="125000"/>
              <a:buChar char="•"/>
              <a:defRPr sz="2600">
                <a:solidFill>
                  <a:schemeClr val="tx1"/>
                </a:solidFill>
                <a:latin typeface="Times New Roman" panose="02020603050405020304" pitchFamily="18" charset="0"/>
              </a:defRPr>
            </a:lvl1pPr>
            <a:lvl2pPr marL="742950" indent="-285750" eaLnBrk="0" hangingPunct="0">
              <a:spcBef>
                <a:spcPct val="20000"/>
              </a:spcBef>
              <a:buClr>
                <a:srgbClr val="063DE8"/>
              </a:buClr>
              <a:buSzPct val="70000"/>
              <a:buFont typeface="Monotype Sorts"/>
              <a:buChar char="ä"/>
              <a:defRPr sz="2400">
                <a:solidFill>
                  <a:schemeClr val="tx1"/>
                </a:solidFill>
                <a:latin typeface="Times New Roman" panose="02020603050405020304" pitchFamily="18" charset="0"/>
              </a:defRPr>
            </a:lvl2pPr>
            <a:lvl3pPr marL="1143000" indent="-228600" eaLnBrk="0" hangingPunct="0">
              <a:spcBef>
                <a:spcPct val="20000"/>
              </a:spcBef>
              <a:buClr>
                <a:srgbClr val="063DE8"/>
              </a:buClr>
              <a:buSzPct val="125000"/>
              <a:buFont typeface="Wingdings" panose="05000000000000000000" pitchFamily="2" charset="2"/>
              <a:buChar char="§"/>
              <a:defRPr sz="2200">
                <a:solidFill>
                  <a:schemeClr val="tx1"/>
                </a:solidFill>
                <a:latin typeface="Times New Roman" panose="02020603050405020304" pitchFamily="18" charset="0"/>
              </a:defRPr>
            </a:lvl3pPr>
            <a:lvl4pPr marL="1600200" indent="-228600" eaLnBrk="0" hangingPunct="0">
              <a:spcBef>
                <a:spcPct val="20000"/>
              </a:spcBef>
              <a:buClr>
                <a:srgbClr val="063DE8"/>
              </a:buClr>
              <a:buSzPct val="70000"/>
              <a:buFont typeface="Wingdings" panose="05000000000000000000" pitchFamily="2" charset="2"/>
              <a:buChar char="v"/>
              <a:defRPr sz="2000">
                <a:solidFill>
                  <a:schemeClr val="tx1"/>
                </a:solidFill>
                <a:latin typeface="Times New Roman" panose="02020603050405020304" pitchFamily="18" charset="0"/>
              </a:defRPr>
            </a:lvl4pPr>
            <a:lvl5pPr marL="2057400" indent="-228600" eaLnBrk="0" hangingPunct="0">
              <a:spcBef>
                <a:spcPct val="20000"/>
              </a:spcBef>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9pPr>
          </a:lstStyle>
          <a:p>
            <a:pPr>
              <a:lnSpc>
                <a:spcPct val="70000"/>
              </a:lnSpc>
              <a:spcBef>
                <a:spcPct val="0"/>
              </a:spcBef>
              <a:buClrTx/>
              <a:buSzTx/>
              <a:buFontTx/>
              <a:buNone/>
            </a:pPr>
            <a:r>
              <a:rPr lang="en-US" altLang="zh-CN" sz="2000"/>
              <a:t>t6 = 4*i</a:t>
            </a:r>
          </a:p>
          <a:p>
            <a:pPr>
              <a:lnSpc>
                <a:spcPct val="70000"/>
              </a:lnSpc>
              <a:spcBef>
                <a:spcPct val="0"/>
              </a:spcBef>
              <a:buClrTx/>
              <a:buSzTx/>
              <a:buFontTx/>
              <a:buNone/>
            </a:pPr>
            <a:r>
              <a:rPr lang="en-US" altLang="zh-CN" sz="2000"/>
              <a:t>x = a[t6]</a:t>
            </a:r>
          </a:p>
          <a:p>
            <a:pPr>
              <a:lnSpc>
                <a:spcPct val="70000"/>
              </a:lnSpc>
              <a:spcBef>
                <a:spcPct val="0"/>
              </a:spcBef>
              <a:buClrTx/>
              <a:buSzTx/>
              <a:buFontTx/>
              <a:buNone/>
            </a:pPr>
            <a:r>
              <a:rPr lang="en-US" altLang="zh-CN" sz="2000"/>
              <a:t>t7 = 4*i</a:t>
            </a:r>
          </a:p>
          <a:p>
            <a:pPr>
              <a:lnSpc>
                <a:spcPct val="70000"/>
              </a:lnSpc>
              <a:spcBef>
                <a:spcPct val="0"/>
              </a:spcBef>
              <a:buClrTx/>
              <a:buSzTx/>
              <a:buFontTx/>
              <a:buNone/>
            </a:pPr>
            <a:r>
              <a:rPr lang="en-US" altLang="zh-CN" sz="2000"/>
              <a:t>t8 = 4*j</a:t>
            </a:r>
          </a:p>
          <a:p>
            <a:pPr>
              <a:lnSpc>
                <a:spcPct val="70000"/>
              </a:lnSpc>
              <a:spcBef>
                <a:spcPct val="0"/>
              </a:spcBef>
              <a:buClrTx/>
              <a:buSzTx/>
              <a:buFontTx/>
              <a:buNone/>
            </a:pPr>
            <a:r>
              <a:rPr lang="en-US" altLang="zh-CN" sz="2000"/>
              <a:t>t9 = a[t8]</a:t>
            </a:r>
          </a:p>
          <a:p>
            <a:pPr>
              <a:lnSpc>
                <a:spcPct val="70000"/>
              </a:lnSpc>
              <a:spcBef>
                <a:spcPct val="0"/>
              </a:spcBef>
              <a:buClrTx/>
              <a:buSzTx/>
              <a:buFontTx/>
              <a:buNone/>
            </a:pPr>
            <a:r>
              <a:rPr lang="en-US" altLang="zh-CN" sz="2000"/>
              <a:t>a[t7] = t9</a:t>
            </a:r>
          </a:p>
          <a:p>
            <a:pPr>
              <a:lnSpc>
                <a:spcPct val="70000"/>
              </a:lnSpc>
              <a:spcBef>
                <a:spcPct val="0"/>
              </a:spcBef>
              <a:buClrTx/>
              <a:buSzTx/>
              <a:buFontTx/>
              <a:buNone/>
            </a:pPr>
            <a:r>
              <a:rPr lang="en-US" altLang="zh-CN" sz="2000"/>
              <a:t>t10 = 4*j</a:t>
            </a:r>
          </a:p>
          <a:p>
            <a:pPr>
              <a:lnSpc>
                <a:spcPct val="70000"/>
              </a:lnSpc>
              <a:spcBef>
                <a:spcPct val="0"/>
              </a:spcBef>
              <a:buClrTx/>
              <a:buSzTx/>
              <a:buFontTx/>
              <a:buNone/>
            </a:pPr>
            <a:r>
              <a:rPr lang="en-US" altLang="zh-CN" sz="2000"/>
              <a:t>a[t10] = x</a:t>
            </a:r>
          </a:p>
          <a:p>
            <a:pPr>
              <a:lnSpc>
                <a:spcPct val="70000"/>
              </a:lnSpc>
              <a:spcBef>
                <a:spcPct val="0"/>
              </a:spcBef>
              <a:buClrTx/>
              <a:buSzTx/>
              <a:buFontTx/>
              <a:buNone/>
            </a:pPr>
            <a:r>
              <a:rPr lang="en-US" altLang="zh-CN" sz="2000"/>
              <a:t>goto B2</a:t>
            </a:r>
          </a:p>
          <a:p>
            <a:pPr>
              <a:lnSpc>
                <a:spcPct val="70000"/>
              </a:lnSpc>
              <a:spcBef>
                <a:spcPct val="0"/>
              </a:spcBef>
              <a:buClrTx/>
              <a:buSzTx/>
              <a:buFontTx/>
              <a:buNone/>
            </a:pPr>
            <a:endParaRPr lang="zh-CN" altLang="en-US" sz="2000"/>
          </a:p>
        </p:txBody>
      </p:sp>
      <p:sp>
        <p:nvSpPr>
          <p:cNvPr id="9228" name="圆角矩形 13"/>
          <p:cNvSpPr>
            <a:spLocks noChangeArrowheads="1"/>
          </p:cNvSpPr>
          <p:nvPr/>
        </p:nvSpPr>
        <p:spPr bwMode="auto">
          <a:xfrm>
            <a:off x="6443663" y="4214813"/>
            <a:ext cx="1852612" cy="2203450"/>
          </a:xfrm>
          <a:prstGeom prst="roundRect">
            <a:avLst>
              <a:gd name="adj" fmla="val 16667"/>
            </a:avLst>
          </a:prstGeom>
          <a:noFill/>
          <a:ln w="22225" algn="ctr">
            <a:solidFill>
              <a:schemeClr val="tx1"/>
            </a:solidFill>
            <a:round/>
            <a:headEnd type="none" w="sm" len="sm"/>
            <a:tailEnd type="triangle" w="lg" len="me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rgbClr val="063DE8"/>
              </a:buClr>
              <a:buSzPct val="125000"/>
              <a:buChar char="•"/>
              <a:defRPr sz="2600">
                <a:solidFill>
                  <a:schemeClr val="tx1"/>
                </a:solidFill>
                <a:latin typeface="Times New Roman" panose="02020603050405020304" pitchFamily="18" charset="0"/>
              </a:defRPr>
            </a:lvl1pPr>
            <a:lvl2pPr marL="742950" indent="-285750" eaLnBrk="0" hangingPunct="0">
              <a:spcBef>
                <a:spcPct val="20000"/>
              </a:spcBef>
              <a:buClr>
                <a:srgbClr val="063DE8"/>
              </a:buClr>
              <a:buSzPct val="70000"/>
              <a:buFont typeface="Monotype Sorts"/>
              <a:buChar char="ä"/>
              <a:defRPr sz="2400">
                <a:solidFill>
                  <a:schemeClr val="tx1"/>
                </a:solidFill>
                <a:latin typeface="Times New Roman" panose="02020603050405020304" pitchFamily="18" charset="0"/>
              </a:defRPr>
            </a:lvl2pPr>
            <a:lvl3pPr marL="1143000" indent="-228600" eaLnBrk="0" hangingPunct="0">
              <a:spcBef>
                <a:spcPct val="20000"/>
              </a:spcBef>
              <a:buClr>
                <a:srgbClr val="063DE8"/>
              </a:buClr>
              <a:buSzPct val="125000"/>
              <a:buFont typeface="Wingdings" panose="05000000000000000000" pitchFamily="2" charset="2"/>
              <a:buChar char="§"/>
              <a:defRPr sz="2200">
                <a:solidFill>
                  <a:schemeClr val="tx1"/>
                </a:solidFill>
                <a:latin typeface="Times New Roman" panose="02020603050405020304" pitchFamily="18" charset="0"/>
              </a:defRPr>
            </a:lvl3pPr>
            <a:lvl4pPr marL="1600200" indent="-228600" eaLnBrk="0" hangingPunct="0">
              <a:spcBef>
                <a:spcPct val="20000"/>
              </a:spcBef>
              <a:buClr>
                <a:srgbClr val="063DE8"/>
              </a:buClr>
              <a:buSzPct val="70000"/>
              <a:buFont typeface="Wingdings" panose="05000000000000000000" pitchFamily="2" charset="2"/>
              <a:buChar char="v"/>
              <a:defRPr sz="2000">
                <a:solidFill>
                  <a:schemeClr val="tx1"/>
                </a:solidFill>
                <a:latin typeface="Times New Roman" panose="02020603050405020304" pitchFamily="18" charset="0"/>
              </a:defRPr>
            </a:lvl4pPr>
            <a:lvl5pPr marL="2057400" indent="-228600" eaLnBrk="0" hangingPunct="0">
              <a:spcBef>
                <a:spcPct val="20000"/>
              </a:spcBef>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9pPr>
          </a:lstStyle>
          <a:p>
            <a:pPr>
              <a:lnSpc>
                <a:spcPct val="70000"/>
              </a:lnSpc>
              <a:spcBef>
                <a:spcPct val="0"/>
              </a:spcBef>
              <a:buClrTx/>
              <a:buSzTx/>
              <a:buFontTx/>
              <a:buNone/>
            </a:pPr>
            <a:r>
              <a:rPr lang="en-US" altLang="zh-CN" sz="2000"/>
              <a:t>t11 = 4*i</a:t>
            </a:r>
          </a:p>
          <a:p>
            <a:pPr>
              <a:lnSpc>
                <a:spcPct val="70000"/>
              </a:lnSpc>
              <a:spcBef>
                <a:spcPct val="0"/>
              </a:spcBef>
              <a:buClrTx/>
              <a:buSzTx/>
              <a:buFontTx/>
              <a:buNone/>
            </a:pPr>
            <a:r>
              <a:rPr lang="en-US" altLang="zh-CN" sz="2000"/>
              <a:t>x = a[t11]</a:t>
            </a:r>
          </a:p>
          <a:p>
            <a:pPr>
              <a:lnSpc>
                <a:spcPct val="70000"/>
              </a:lnSpc>
              <a:spcBef>
                <a:spcPct val="0"/>
              </a:spcBef>
              <a:buClrTx/>
              <a:buSzTx/>
              <a:buFontTx/>
              <a:buNone/>
            </a:pPr>
            <a:r>
              <a:rPr lang="en-US" altLang="zh-CN" sz="2000"/>
              <a:t>t12 = 4*i</a:t>
            </a:r>
          </a:p>
          <a:p>
            <a:pPr>
              <a:lnSpc>
                <a:spcPct val="70000"/>
              </a:lnSpc>
              <a:spcBef>
                <a:spcPct val="0"/>
              </a:spcBef>
              <a:buClrTx/>
              <a:buSzTx/>
              <a:buFontTx/>
              <a:buNone/>
            </a:pPr>
            <a:r>
              <a:rPr lang="en-US" altLang="zh-CN" sz="2000"/>
              <a:t>t13 = 4*n</a:t>
            </a:r>
          </a:p>
          <a:p>
            <a:pPr>
              <a:lnSpc>
                <a:spcPct val="70000"/>
              </a:lnSpc>
              <a:spcBef>
                <a:spcPct val="0"/>
              </a:spcBef>
              <a:buClrTx/>
              <a:buSzTx/>
              <a:buFontTx/>
              <a:buNone/>
            </a:pPr>
            <a:r>
              <a:rPr lang="en-US" altLang="zh-CN" sz="2000"/>
              <a:t>t14 = a[t13]</a:t>
            </a:r>
          </a:p>
          <a:p>
            <a:pPr>
              <a:lnSpc>
                <a:spcPct val="70000"/>
              </a:lnSpc>
              <a:spcBef>
                <a:spcPct val="0"/>
              </a:spcBef>
              <a:buClrTx/>
              <a:buSzTx/>
              <a:buFontTx/>
              <a:buNone/>
            </a:pPr>
            <a:r>
              <a:rPr lang="en-US" altLang="zh-CN" sz="2000"/>
              <a:t>a[t12] = t14</a:t>
            </a:r>
          </a:p>
          <a:p>
            <a:pPr>
              <a:lnSpc>
                <a:spcPct val="70000"/>
              </a:lnSpc>
              <a:spcBef>
                <a:spcPct val="0"/>
              </a:spcBef>
              <a:buClrTx/>
              <a:buSzTx/>
              <a:buFontTx/>
              <a:buNone/>
            </a:pPr>
            <a:r>
              <a:rPr lang="en-US" altLang="zh-CN" sz="2000"/>
              <a:t>t15 = 4*n</a:t>
            </a:r>
          </a:p>
          <a:p>
            <a:pPr>
              <a:lnSpc>
                <a:spcPct val="70000"/>
              </a:lnSpc>
              <a:spcBef>
                <a:spcPct val="0"/>
              </a:spcBef>
              <a:buClrTx/>
              <a:buSzTx/>
              <a:buFontTx/>
              <a:buNone/>
            </a:pPr>
            <a:r>
              <a:rPr lang="en-US" altLang="zh-CN" sz="2000"/>
              <a:t>a[t15] = x</a:t>
            </a:r>
          </a:p>
          <a:p>
            <a:pPr>
              <a:lnSpc>
                <a:spcPct val="70000"/>
              </a:lnSpc>
              <a:spcBef>
                <a:spcPct val="0"/>
              </a:spcBef>
              <a:buClrTx/>
              <a:buSzTx/>
              <a:buFontTx/>
              <a:buNone/>
            </a:pPr>
            <a:endParaRPr lang="zh-CN" altLang="en-US" sz="2000"/>
          </a:p>
        </p:txBody>
      </p:sp>
      <p:sp>
        <p:nvSpPr>
          <p:cNvPr id="9229" name="TextBox 14"/>
          <p:cNvSpPr txBox="1">
            <a:spLocks noChangeArrowheads="1"/>
          </p:cNvSpPr>
          <p:nvPr/>
        </p:nvSpPr>
        <p:spPr bwMode="auto">
          <a:xfrm>
            <a:off x="3006725" y="5059363"/>
            <a:ext cx="5429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rgbClr val="063DE8"/>
              </a:buClr>
              <a:buSzPct val="125000"/>
              <a:buChar char="•"/>
              <a:defRPr sz="2600">
                <a:solidFill>
                  <a:schemeClr val="tx1"/>
                </a:solidFill>
                <a:latin typeface="Times New Roman" panose="02020603050405020304" pitchFamily="18" charset="0"/>
              </a:defRPr>
            </a:lvl1pPr>
            <a:lvl2pPr marL="742950" indent="-285750" eaLnBrk="0" hangingPunct="0">
              <a:spcBef>
                <a:spcPct val="20000"/>
              </a:spcBef>
              <a:buClr>
                <a:srgbClr val="063DE8"/>
              </a:buClr>
              <a:buSzPct val="70000"/>
              <a:buFont typeface="Monotype Sorts"/>
              <a:buChar char="ä"/>
              <a:defRPr sz="2400">
                <a:solidFill>
                  <a:schemeClr val="tx1"/>
                </a:solidFill>
                <a:latin typeface="Times New Roman" panose="02020603050405020304" pitchFamily="18" charset="0"/>
              </a:defRPr>
            </a:lvl2pPr>
            <a:lvl3pPr marL="1143000" indent="-228600" eaLnBrk="0" hangingPunct="0">
              <a:spcBef>
                <a:spcPct val="20000"/>
              </a:spcBef>
              <a:buClr>
                <a:srgbClr val="063DE8"/>
              </a:buClr>
              <a:buSzPct val="125000"/>
              <a:buFont typeface="Wingdings" panose="05000000000000000000" pitchFamily="2" charset="2"/>
              <a:buChar char="§"/>
              <a:defRPr sz="2200">
                <a:solidFill>
                  <a:schemeClr val="tx1"/>
                </a:solidFill>
                <a:latin typeface="Times New Roman" panose="02020603050405020304" pitchFamily="18" charset="0"/>
              </a:defRPr>
            </a:lvl3pPr>
            <a:lvl4pPr marL="1600200" indent="-228600" eaLnBrk="0" hangingPunct="0">
              <a:spcBef>
                <a:spcPct val="20000"/>
              </a:spcBef>
              <a:buClr>
                <a:srgbClr val="063DE8"/>
              </a:buClr>
              <a:buSzPct val="70000"/>
              <a:buFont typeface="Wingdings" panose="05000000000000000000" pitchFamily="2" charset="2"/>
              <a:buChar char="v"/>
              <a:defRPr sz="2000">
                <a:solidFill>
                  <a:schemeClr val="tx1"/>
                </a:solidFill>
                <a:latin typeface="Times New Roman" panose="02020603050405020304" pitchFamily="18" charset="0"/>
              </a:defRPr>
            </a:lvl4pPr>
            <a:lvl5pPr marL="2057400" indent="-228600" eaLnBrk="0" hangingPunct="0">
              <a:spcBef>
                <a:spcPct val="20000"/>
              </a:spcBef>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9pPr>
          </a:lstStyle>
          <a:p>
            <a:pPr>
              <a:spcBef>
                <a:spcPct val="0"/>
              </a:spcBef>
              <a:buClrTx/>
              <a:buSzTx/>
              <a:buFontTx/>
              <a:buNone/>
            </a:pPr>
            <a:r>
              <a:rPr lang="en-US" altLang="zh-CN" sz="2400"/>
              <a:t>B5</a:t>
            </a:r>
            <a:endParaRPr lang="zh-CN" altLang="en-US" sz="2400"/>
          </a:p>
        </p:txBody>
      </p:sp>
      <p:sp>
        <p:nvSpPr>
          <p:cNvPr id="9230" name="TextBox 15"/>
          <p:cNvSpPr txBox="1">
            <a:spLocks noChangeArrowheads="1"/>
          </p:cNvSpPr>
          <p:nvPr/>
        </p:nvSpPr>
        <p:spPr bwMode="auto">
          <a:xfrm>
            <a:off x="8459788" y="5086350"/>
            <a:ext cx="54451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rgbClr val="063DE8"/>
              </a:buClr>
              <a:buSzPct val="125000"/>
              <a:buChar char="•"/>
              <a:defRPr sz="2600">
                <a:solidFill>
                  <a:schemeClr val="tx1"/>
                </a:solidFill>
                <a:latin typeface="Times New Roman" panose="02020603050405020304" pitchFamily="18" charset="0"/>
              </a:defRPr>
            </a:lvl1pPr>
            <a:lvl2pPr marL="742950" indent="-285750" eaLnBrk="0" hangingPunct="0">
              <a:spcBef>
                <a:spcPct val="20000"/>
              </a:spcBef>
              <a:buClr>
                <a:srgbClr val="063DE8"/>
              </a:buClr>
              <a:buSzPct val="70000"/>
              <a:buFont typeface="Monotype Sorts"/>
              <a:buChar char="ä"/>
              <a:defRPr sz="2400">
                <a:solidFill>
                  <a:schemeClr val="tx1"/>
                </a:solidFill>
                <a:latin typeface="Times New Roman" panose="02020603050405020304" pitchFamily="18" charset="0"/>
              </a:defRPr>
            </a:lvl2pPr>
            <a:lvl3pPr marL="1143000" indent="-228600" eaLnBrk="0" hangingPunct="0">
              <a:spcBef>
                <a:spcPct val="20000"/>
              </a:spcBef>
              <a:buClr>
                <a:srgbClr val="063DE8"/>
              </a:buClr>
              <a:buSzPct val="125000"/>
              <a:buFont typeface="Wingdings" panose="05000000000000000000" pitchFamily="2" charset="2"/>
              <a:buChar char="§"/>
              <a:defRPr sz="2200">
                <a:solidFill>
                  <a:schemeClr val="tx1"/>
                </a:solidFill>
                <a:latin typeface="Times New Roman" panose="02020603050405020304" pitchFamily="18" charset="0"/>
              </a:defRPr>
            </a:lvl3pPr>
            <a:lvl4pPr marL="1600200" indent="-228600" eaLnBrk="0" hangingPunct="0">
              <a:spcBef>
                <a:spcPct val="20000"/>
              </a:spcBef>
              <a:buClr>
                <a:srgbClr val="063DE8"/>
              </a:buClr>
              <a:buSzPct val="70000"/>
              <a:buFont typeface="Wingdings" panose="05000000000000000000" pitchFamily="2" charset="2"/>
              <a:buChar char="v"/>
              <a:defRPr sz="2000">
                <a:solidFill>
                  <a:schemeClr val="tx1"/>
                </a:solidFill>
                <a:latin typeface="Times New Roman" panose="02020603050405020304" pitchFamily="18" charset="0"/>
              </a:defRPr>
            </a:lvl4pPr>
            <a:lvl5pPr marL="2057400" indent="-228600" eaLnBrk="0" hangingPunct="0">
              <a:spcBef>
                <a:spcPct val="20000"/>
              </a:spcBef>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9pPr>
          </a:lstStyle>
          <a:p>
            <a:pPr>
              <a:spcBef>
                <a:spcPct val="0"/>
              </a:spcBef>
              <a:buClrTx/>
              <a:buSzTx/>
              <a:buFontTx/>
              <a:buNone/>
            </a:pPr>
            <a:r>
              <a:rPr lang="en-US" altLang="zh-CN" sz="2400"/>
              <a:t>B6</a:t>
            </a:r>
            <a:endParaRPr lang="zh-CN" altLang="en-US" sz="2400"/>
          </a:p>
        </p:txBody>
      </p:sp>
      <p:cxnSp>
        <p:nvCxnSpPr>
          <p:cNvPr id="9231" name="直接箭头连接符 17"/>
          <p:cNvCxnSpPr>
            <a:cxnSpLocks noChangeShapeType="1"/>
            <a:stCxn id="9219" idx="2"/>
            <a:endCxn id="9220" idx="0"/>
          </p:cNvCxnSpPr>
          <p:nvPr/>
        </p:nvCxnSpPr>
        <p:spPr bwMode="auto">
          <a:xfrm>
            <a:off x="4572000" y="1052513"/>
            <a:ext cx="11113" cy="215900"/>
          </a:xfrm>
          <a:prstGeom prst="straightConnector1">
            <a:avLst/>
          </a:prstGeom>
          <a:noFill/>
          <a:ln w="22225" algn="ctr">
            <a:solidFill>
              <a:schemeClr val="tx1"/>
            </a:solidFill>
            <a:round/>
            <a:headEnd type="none" w="sm" len="sm"/>
            <a:tailEnd type="arrow" w="med" len="med"/>
          </a:ln>
          <a:extLst>
            <a:ext uri="{909E8E84-426E-40DD-AFC4-6F175D3DCCD1}">
              <a14:hiddenFill xmlns:a14="http://schemas.microsoft.com/office/drawing/2010/main">
                <a:noFill/>
              </a14:hiddenFill>
            </a:ext>
          </a:extLst>
        </p:spPr>
      </p:cxnSp>
      <p:cxnSp>
        <p:nvCxnSpPr>
          <p:cNvPr id="9232" name="直接箭头连接符 19"/>
          <p:cNvCxnSpPr>
            <a:cxnSpLocks noChangeShapeType="1"/>
            <a:stCxn id="9220" idx="2"/>
            <a:endCxn id="9223" idx="0"/>
          </p:cNvCxnSpPr>
          <p:nvPr/>
        </p:nvCxnSpPr>
        <p:spPr bwMode="auto">
          <a:xfrm>
            <a:off x="4583113" y="2276475"/>
            <a:ext cx="0" cy="215900"/>
          </a:xfrm>
          <a:prstGeom prst="straightConnector1">
            <a:avLst/>
          </a:prstGeom>
          <a:noFill/>
          <a:ln w="22225" algn="ctr">
            <a:solidFill>
              <a:schemeClr val="tx1"/>
            </a:solidFill>
            <a:round/>
            <a:headEnd type="none" w="sm" len="sm"/>
            <a:tailEnd type="arrow" w="med" len="med"/>
          </a:ln>
          <a:extLst>
            <a:ext uri="{909E8E84-426E-40DD-AFC4-6F175D3DCCD1}">
              <a14:hiddenFill xmlns:a14="http://schemas.microsoft.com/office/drawing/2010/main">
                <a:noFill/>
              </a14:hiddenFill>
            </a:ext>
          </a:extLst>
        </p:spPr>
      </p:cxnSp>
      <p:cxnSp>
        <p:nvCxnSpPr>
          <p:cNvPr id="9233" name="直接箭头连接符 21"/>
          <p:cNvCxnSpPr>
            <a:cxnSpLocks noChangeShapeType="1"/>
            <a:stCxn id="9223" idx="2"/>
            <a:endCxn id="9225" idx="0"/>
          </p:cNvCxnSpPr>
          <p:nvPr/>
        </p:nvCxnSpPr>
        <p:spPr bwMode="auto">
          <a:xfrm>
            <a:off x="4583113" y="3500438"/>
            <a:ext cx="0" cy="246062"/>
          </a:xfrm>
          <a:prstGeom prst="straightConnector1">
            <a:avLst/>
          </a:prstGeom>
          <a:noFill/>
          <a:ln w="22225" algn="ctr">
            <a:solidFill>
              <a:schemeClr val="tx1"/>
            </a:solidFill>
            <a:round/>
            <a:headEnd type="none" w="sm" len="sm"/>
            <a:tailEnd type="arrow" w="med" len="med"/>
          </a:ln>
          <a:extLst>
            <a:ext uri="{909E8E84-426E-40DD-AFC4-6F175D3DCCD1}">
              <a14:hiddenFill xmlns:a14="http://schemas.microsoft.com/office/drawing/2010/main">
                <a:noFill/>
              </a14:hiddenFill>
            </a:ext>
          </a:extLst>
        </p:spPr>
      </p:cxnSp>
      <p:cxnSp>
        <p:nvCxnSpPr>
          <p:cNvPr id="9234" name="直接箭头连接符 23"/>
          <p:cNvCxnSpPr>
            <a:cxnSpLocks noChangeShapeType="1"/>
            <a:stCxn id="9225" idx="1"/>
            <a:endCxn id="9227" idx="0"/>
          </p:cNvCxnSpPr>
          <p:nvPr/>
        </p:nvCxnSpPr>
        <p:spPr bwMode="auto">
          <a:xfrm flipH="1">
            <a:off x="1825625" y="3951288"/>
            <a:ext cx="1830388" cy="298450"/>
          </a:xfrm>
          <a:prstGeom prst="straightConnector1">
            <a:avLst/>
          </a:prstGeom>
          <a:noFill/>
          <a:ln w="22225" algn="ctr">
            <a:solidFill>
              <a:schemeClr val="tx1"/>
            </a:solidFill>
            <a:round/>
            <a:headEnd type="none" w="sm" len="sm"/>
            <a:tailEnd type="arrow" w="med" len="med"/>
          </a:ln>
          <a:extLst>
            <a:ext uri="{909E8E84-426E-40DD-AFC4-6F175D3DCCD1}">
              <a14:hiddenFill xmlns:a14="http://schemas.microsoft.com/office/drawing/2010/main">
                <a:noFill/>
              </a14:hiddenFill>
            </a:ext>
          </a:extLst>
        </p:spPr>
      </p:cxnSp>
      <p:cxnSp>
        <p:nvCxnSpPr>
          <p:cNvPr id="9235" name="直接箭头连接符 25"/>
          <p:cNvCxnSpPr>
            <a:cxnSpLocks noChangeShapeType="1"/>
            <a:stCxn id="9225" idx="3"/>
            <a:endCxn id="9228" idx="0"/>
          </p:cNvCxnSpPr>
          <p:nvPr/>
        </p:nvCxnSpPr>
        <p:spPr bwMode="auto">
          <a:xfrm>
            <a:off x="5508625" y="3951288"/>
            <a:ext cx="1860550" cy="263525"/>
          </a:xfrm>
          <a:prstGeom prst="straightConnector1">
            <a:avLst/>
          </a:prstGeom>
          <a:noFill/>
          <a:ln w="22225" algn="ctr">
            <a:solidFill>
              <a:schemeClr val="tx1"/>
            </a:solidFill>
            <a:round/>
            <a:headEnd type="none" w="sm" len="sm"/>
            <a:tailEnd type="arrow" w="med" len="med"/>
          </a:ln>
          <a:extLst>
            <a:ext uri="{909E8E84-426E-40DD-AFC4-6F175D3DCCD1}">
              <a14:hiddenFill xmlns:a14="http://schemas.microsoft.com/office/drawing/2010/main">
                <a:noFill/>
              </a14:hiddenFill>
            </a:ext>
          </a:extLst>
        </p:spPr>
      </p:cxnSp>
      <p:sp>
        <p:nvSpPr>
          <p:cNvPr id="9236" name="任意多边形 29"/>
          <p:cNvSpPr>
            <a:spLocks/>
          </p:cNvSpPr>
          <p:nvPr/>
        </p:nvSpPr>
        <p:spPr bwMode="auto">
          <a:xfrm>
            <a:off x="3268663" y="1214438"/>
            <a:ext cx="439737" cy="1135062"/>
          </a:xfrm>
          <a:custGeom>
            <a:avLst/>
            <a:gdLst>
              <a:gd name="T0" fmla="*/ 410738 w 439191"/>
              <a:gd name="T1" fmla="*/ 459298 h 1435895"/>
              <a:gd name="T2" fmla="*/ 64677 w 439191"/>
              <a:gd name="T3" fmla="*/ 529462 h 1435895"/>
              <a:gd name="T4" fmla="*/ 34585 w 439191"/>
              <a:gd name="T5" fmla="*/ 20773 h 1435895"/>
              <a:gd name="T6" fmla="*/ 440831 w 439191"/>
              <a:gd name="T7" fmla="*/ 90937 h 1435895"/>
              <a:gd name="T8" fmla="*/ 440831 w 439191"/>
              <a:gd name="T9" fmla="*/ 90937 h 1435895"/>
              <a:gd name="T10" fmla="*/ 0 60000 65536"/>
              <a:gd name="T11" fmla="*/ 0 60000 65536"/>
              <a:gd name="T12" fmla="*/ 0 60000 65536"/>
              <a:gd name="T13" fmla="*/ 0 60000 65536"/>
              <a:gd name="T14" fmla="*/ 0 60000 65536"/>
              <a:gd name="T15" fmla="*/ 0 w 439191"/>
              <a:gd name="T16" fmla="*/ 0 h 1435895"/>
              <a:gd name="T17" fmla="*/ 439191 w 439191"/>
              <a:gd name="T18" fmla="*/ 1435895 h 1435895"/>
            </a:gdLst>
            <a:ahLst/>
            <a:cxnLst>
              <a:cxn ang="T10">
                <a:pos x="T0" y="T1"/>
              </a:cxn>
              <a:cxn ang="T11">
                <a:pos x="T2" y="T3"/>
              </a:cxn>
              <a:cxn ang="T12">
                <a:pos x="T4" y="T5"/>
              </a:cxn>
              <a:cxn ang="T13">
                <a:pos x="T6" y="T7"/>
              </a:cxn>
              <a:cxn ang="T14">
                <a:pos x="T8" y="T9"/>
              </a:cxn>
            </a:cxnLst>
            <a:rect l="T15" t="T16" r="T17" b="T18"/>
            <a:pathLst>
              <a:path w="439191" h="1435895">
                <a:moveTo>
                  <a:pt x="409210" y="1177519"/>
                </a:moveTo>
                <a:cubicBezTo>
                  <a:pt x="268053" y="1361148"/>
                  <a:pt x="126896" y="1544778"/>
                  <a:pt x="64437" y="1357401"/>
                </a:cubicBezTo>
                <a:cubicBezTo>
                  <a:pt x="1978" y="1170024"/>
                  <a:pt x="-28003" y="240633"/>
                  <a:pt x="34456" y="53256"/>
                </a:cubicBezTo>
                <a:cubicBezTo>
                  <a:pt x="96915" y="-134121"/>
                  <a:pt x="439191" y="233138"/>
                  <a:pt x="439191" y="233138"/>
                </a:cubicBezTo>
              </a:path>
            </a:pathLst>
          </a:custGeom>
          <a:noFill/>
          <a:ln w="22225" cap="flat" cmpd="sng" algn="ctr">
            <a:solidFill>
              <a:schemeClr val="tx1"/>
            </a:solidFill>
            <a:prstDash val="solid"/>
            <a:round/>
            <a:headEnd type="none" w="sm" len="sm"/>
            <a:tailEnd type="triangle" w="lg"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237" name="任意多边形 30"/>
          <p:cNvSpPr>
            <a:spLocks/>
          </p:cNvSpPr>
          <p:nvPr/>
        </p:nvSpPr>
        <p:spPr bwMode="auto">
          <a:xfrm>
            <a:off x="3260725" y="2349500"/>
            <a:ext cx="439738" cy="1219200"/>
          </a:xfrm>
          <a:custGeom>
            <a:avLst/>
            <a:gdLst>
              <a:gd name="T0" fmla="*/ 410741 w 439191"/>
              <a:gd name="T1" fmla="*/ 612374 h 1435895"/>
              <a:gd name="T2" fmla="*/ 64677 w 439191"/>
              <a:gd name="T3" fmla="*/ 705922 h 1435895"/>
              <a:gd name="T4" fmla="*/ 34585 w 439191"/>
              <a:gd name="T5" fmla="*/ 27696 h 1435895"/>
              <a:gd name="T6" fmla="*/ 440834 w 439191"/>
              <a:gd name="T7" fmla="*/ 121245 h 1435895"/>
              <a:gd name="T8" fmla="*/ 440834 w 439191"/>
              <a:gd name="T9" fmla="*/ 121245 h 1435895"/>
              <a:gd name="T10" fmla="*/ 0 60000 65536"/>
              <a:gd name="T11" fmla="*/ 0 60000 65536"/>
              <a:gd name="T12" fmla="*/ 0 60000 65536"/>
              <a:gd name="T13" fmla="*/ 0 60000 65536"/>
              <a:gd name="T14" fmla="*/ 0 60000 65536"/>
              <a:gd name="T15" fmla="*/ 0 w 439191"/>
              <a:gd name="T16" fmla="*/ 0 h 1435895"/>
              <a:gd name="T17" fmla="*/ 439191 w 439191"/>
              <a:gd name="T18" fmla="*/ 1435895 h 1435895"/>
            </a:gdLst>
            <a:ahLst/>
            <a:cxnLst>
              <a:cxn ang="T10">
                <a:pos x="T0" y="T1"/>
              </a:cxn>
              <a:cxn ang="T11">
                <a:pos x="T2" y="T3"/>
              </a:cxn>
              <a:cxn ang="T12">
                <a:pos x="T4" y="T5"/>
              </a:cxn>
              <a:cxn ang="T13">
                <a:pos x="T6" y="T7"/>
              </a:cxn>
              <a:cxn ang="T14">
                <a:pos x="T8" y="T9"/>
              </a:cxn>
            </a:cxnLst>
            <a:rect l="T15" t="T16" r="T17" b="T18"/>
            <a:pathLst>
              <a:path w="439191" h="1435895">
                <a:moveTo>
                  <a:pt x="409210" y="1177519"/>
                </a:moveTo>
                <a:cubicBezTo>
                  <a:pt x="268053" y="1361148"/>
                  <a:pt x="126896" y="1544778"/>
                  <a:pt x="64437" y="1357401"/>
                </a:cubicBezTo>
                <a:cubicBezTo>
                  <a:pt x="1978" y="1170024"/>
                  <a:pt x="-28003" y="240633"/>
                  <a:pt x="34456" y="53256"/>
                </a:cubicBezTo>
                <a:cubicBezTo>
                  <a:pt x="96915" y="-134121"/>
                  <a:pt x="439191" y="233138"/>
                  <a:pt x="439191" y="233138"/>
                </a:cubicBezTo>
              </a:path>
            </a:pathLst>
          </a:custGeom>
          <a:noFill/>
          <a:ln w="22225" cap="flat" cmpd="sng" algn="ctr">
            <a:solidFill>
              <a:schemeClr val="tx1"/>
            </a:solidFill>
            <a:prstDash val="solid"/>
            <a:round/>
            <a:headEnd type="none" w="sm" len="sm"/>
            <a:tailEnd type="triangle" w="lg"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238" name="TextBox 33"/>
          <p:cNvSpPr txBox="1">
            <a:spLocks noChangeArrowheads="1"/>
          </p:cNvSpPr>
          <p:nvPr/>
        </p:nvSpPr>
        <p:spPr bwMode="auto">
          <a:xfrm>
            <a:off x="-36513" y="692150"/>
            <a:ext cx="3260726"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rgbClr val="063DE8"/>
              </a:buClr>
              <a:buSzPct val="125000"/>
              <a:buChar char="•"/>
              <a:defRPr sz="2600">
                <a:solidFill>
                  <a:schemeClr val="tx1"/>
                </a:solidFill>
                <a:latin typeface="Times New Roman" panose="02020603050405020304" pitchFamily="18" charset="0"/>
              </a:defRPr>
            </a:lvl1pPr>
            <a:lvl2pPr marL="742950" indent="-285750" eaLnBrk="0" hangingPunct="0">
              <a:spcBef>
                <a:spcPct val="20000"/>
              </a:spcBef>
              <a:buClr>
                <a:srgbClr val="063DE8"/>
              </a:buClr>
              <a:buSzPct val="70000"/>
              <a:buFont typeface="Monotype Sorts"/>
              <a:buChar char="ä"/>
              <a:defRPr sz="2400">
                <a:solidFill>
                  <a:schemeClr val="tx1"/>
                </a:solidFill>
                <a:latin typeface="Times New Roman" panose="02020603050405020304" pitchFamily="18" charset="0"/>
              </a:defRPr>
            </a:lvl2pPr>
            <a:lvl3pPr marL="1143000" indent="-228600" eaLnBrk="0" hangingPunct="0">
              <a:spcBef>
                <a:spcPct val="20000"/>
              </a:spcBef>
              <a:buClr>
                <a:srgbClr val="063DE8"/>
              </a:buClr>
              <a:buSzPct val="125000"/>
              <a:buFont typeface="Wingdings" panose="05000000000000000000" pitchFamily="2" charset="2"/>
              <a:buChar char="§"/>
              <a:defRPr sz="2200">
                <a:solidFill>
                  <a:schemeClr val="tx1"/>
                </a:solidFill>
                <a:latin typeface="Times New Roman" panose="02020603050405020304" pitchFamily="18" charset="0"/>
              </a:defRPr>
            </a:lvl3pPr>
            <a:lvl4pPr marL="1600200" indent="-228600" eaLnBrk="0" hangingPunct="0">
              <a:spcBef>
                <a:spcPct val="20000"/>
              </a:spcBef>
              <a:buClr>
                <a:srgbClr val="063DE8"/>
              </a:buClr>
              <a:buSzPct val="70000"/>
              <a:buFont typeface="Wingdings" panose="05000000000000000000" pitchFamily="2" charset="2"/>
              <a:buChar char="v"/>
              <a:defRPr sz="2000">
                <a:solidFill>
                  <a:schemeClr val="tx1"/>
                </a:solidFill>
                <a:latin typeface="Times New Roman" panose="02020603050405020304" pitchFamily="18" charset="0"/>
              </a:defRPr>
            </a:lvl4pPr>
            <a:lvl5pPr marL="2057400" indent="-228600" eaLnBrk="0" hangingPunct="0">
              <a:spcBef>
                <a:spcPct val="20000"/>
              </a:spcBef>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9pPr>
          </a:lstStyle>
          <a:p>
            <a:pPr>
              <a:spcBef>
                <a:spcPct val="0"/>
              </a:spcBef>
              <a:buClrTx/>
              <a:buSzTx/>
              <a:buFontTx/>
              <a:buNone/>
            </a:pPr>
            <a:r>
              <a:rPr lang="en-US" altLang="zh-CN" sz="1800" dirty="0">
                <a:solidFill>
                  <a:srgbClr val="FF0000"/>
                </a:solidFill>
              </a:rPr>
              <a:t>    </a:t>
            </a:r>
            <a:r>
              <a:rPr lang="en-US" altLang="zh-CN" sz="1800" dirty="0" err="1">
                <a:solidFill>
                  <a:srgbClr val="FF0000"/>
                </a:solidFill>
              </a:rPr>
              <a:t>i</a:t>
            </a:r>
            <a:r>
              <a:rPr lang="en-US" altLang="zh-CN" sz="1800" dirty="0">
                <a:solidFill>
                  <a:srgbClr val="FF0000"/>
                </a:solidFill>
              </a:rPr>
              <a:t> = m – 1; j = n; v = a[n];</a:t>
            </a:r>
          </a:p>
          <a:p>
            <a:pPr>
              <a:spcBef>
                <a:spcPct val="0"/>
              </a:spcBef>
              <a:buClrTx/>
              <a:buSzTx/>
              <a:buFontTx/>
              <a:buNone/>
            </a:pPr>
            <a:r>
              <a:rPr lang="en-US" altLang="zh-CN" sz="1800" dirty="0">
                <a:solidFill>
                  <a:srgbClr val="FF0000"/>
                </a:solidFill>
              </a:rPr>
              <a:t>    while (1) {</a:t>
            </a:r>
          </a:p>
          <a:p>
            <a:pPr>
              <a:spcBef>
                <a:spcPct val="0"/>
              </a:spcBef>
              <a:buClrTx/>
              <a:buSzTx/>
              <a:buFontTx/>
              <a:buNone/>
            </a:pPr>
            <a:r>
              <a:rPr lang="en-US" altLang="zh-CN" sz="1800" dirty="0">
                <a:solidFill>
                  <a:srgbClr val="FF0000"/>
                </a:solidFill>
              </a:rPr>
              <a:t>        do </a:t>
            </a:r>
            <a:r>
              <a:rPr lang="en-US" altLang="zh-CN" sz="1800" dirty="0" err="1">
                <a:solidFill>
                  <a:srgbClr val="FF0000"/>
                </a:solidFill>
              </a:rPr>
              <a:t>i</a:t>
            </a:r>
            <a:r>
              <a:rPr lang="en-US" altLang="zh-CN" sz="1800" dirty="0">
                <a:solidFill>
                  <a:srgbClr val="FF0000"/>
                </a:solidFill>
              </a:rPr>
              <a:t> = </a:t>
            </a:r>
            <a:r>
              <a:rPr lang="en-US" altLang="zh-CN" sz="1800" dirty="0" err="1">
                <a:solidFill>
                  <a:srgbClr val="FF0000"/>
                </a:solidFill>
              </a:rPr>
              <a:t>i</a:t>
            </a:r>
            <a:r>
              <a:rPr lang="en-US" altLang="zh-CN" sz="1800" dirty="0">
                <a:solidFill>
                  <a:srgbClr val="FF0000"/>
                </a:solidFill>
              </a:rPr>
              <a:t> + 1; while (a[</a:t>
            </a:r>
            <a:r>
              <a:rPr lang="en-US" altLang="zh-CN" sz="1800" dirty="0" err="1">
                <a:solidFill>
                  <a:srgbClr val="FF0000"/>
                </a:solidFill>
              </a:rPr>
              <a:t>i</a:t>
            </a:r>
            <a:r>
              <a:rPr lang="en-US" altLang="zh-CN" sz="1800" dirty="0">
                <a:solidFill>
                  <a:srgbClr val="FF0000"/>
                </a:solidFill>
              </a:rPr>
              <a:t>] &lt; v);</a:t>
            </a:r>
          </a:p>
          <a:p>
            <a:pPr>
              <a:spcBef>
                <a:spcPct val="0"/>
              </a:spcBef>
              <a:buClrTx/>
              <a:buSzTx/>
              <a:buFontTx/>
              <a:buNone/>
            </a:pPr>
            <a:r>
              <a:rPr lang="en-US" altLang="zh-CN" sz="1800" dirty="0">
                <a:solidFill>
                  <a:srgbClr val="FF0000"/>
                </a:solidFill>
              </a:rPr>
              <a:t>        do j = j – 1; while (a[j] &gt; v);</a:t>
            </a:r>
          </a:p>
          <a:p>
            <a:pPr>
              <a:spcBef>
                <a:spcPct val="0"/>
              </a:spcBef>
              <a:buClrTx/>
              <a:buSzTx/>
              <a:buFontTx/>
              <a:buNone/>
            </a:pPr>
            <a:r>
              <a:rPr lang="en-US" altLang="zh-CN" sz="1800" dirty="0">
                <a:solidFill>
                  <a:srgbClr val="FF0000"/>
                </a:solidFill>
              </a:rPr>
              <a:t>        if (</a:t>
            </a:r>
            <a:r>
              <a:rPr lang="en-US" altLang="zh-CN" sz="1800" dirty="0" err="1">
                <a:solidFill>
                  <a:srgbClr val="FF0000"/>
                </a:solidFill>
              </a:rPr>
              <a:t>i</a:t>
            </a:r>
            <a:r>
              <a:rPr lang="en-US" altLang="zh-CN" sz="1800" dirty="0">
                <a:solidFill>
                  <a:srgbClr val="FF0000"/>
                </a:solidFill>
              </a:rPr>
              <a:t> &gt;= j) break;</a:t>
            </a:r>
          </a:p>
          <a:p>
            <a:pPr>
              <a:spcBef>
                <a:spcPct val="0"/>
              </a:spcBef>
              <a:buClrTx/>
              <a:buSzTx/>
              <a:buFontTx/>
              <a:buNone/>
            </a:pPr>
            <a:r>
              <a:rPr lang="en-US" altLang="zh-CN" sz="1800" dirty="0">
                <a:solidFill>
                  <a:srgbClr val="FF0000"/>
                </a:solidFill>
              </a:rPr>
              <a:t>        x = a[</a:t>
            </a:r>
            <a:r>
              <a:rPr lang="en-US" altLang="zh-CN" sz="1800" dirty="0" err="1">
                <a:solidFill>
                  <a:srgbClr val="FF0000"/>
                </a:solidFill>
              </a:rPr>
              <a:t>i</a:t>
            </a:r>
            <a:r>
              <a:rPr lang="en-US" altLang="zh-CN" sz="1800" dirty="0">
                <a:solidFill>
                  <a:srgbClr val="FF0000"/>
                </a:solidFill>
              </a:rPr>
              <a:t>]; a[</a:t>
            </a:r>
            <a:r>
              <a:rPr lang="en-US" altLang="zh-CN" sz="1800" dirty="0" err="1">
                <a:solidFill>
                  <a:srgbClr val="FF0000"/>
                </a:solidFill>
              </a:rPr>
              <a:t>i</a:t>
            </a:r>
            <a:r>
              <a:rPr lang="en-US" altLang="zh-CN" sz="1800" dirty="0">
                <a:solidFill>
                  <a:srgbClr val="FF0000"/>
                </a:solidFill>
              </a:rPr>
              <a:t>] = a[j]; a[j] = x;</a:t>
            </a:r>
          </a:p>
          <a:p>
            <a:pPr>
              <a:spcBef>
                <a:spcPct val="0"/>
              </a:spcBef>
              <a:buClrTx/>
              <a:buSzTx/>
              <a:buFontTx/>
              <a:buNone/>
            </a:pPr>
            <a:r>
              <a:rPr lang="en-US" altLang="zh-CN" sz="1800" dirty="0">
                <a:solidFill>
                  <a:srgbClr val="FF0000"/>
                </a:solidFill>
              </a:rPr>
              <a:t>     }</a:t>
            </a:r>
          </a:p>
          <a:p>
            <a:pPr>
              <a:spcBef>
                <a:spcPct val="0"/>
              </a:spcBef>
              <a:buClrTx/>
              <a:buSzTx/>
              <a:buFontTx/>
              <a:buNone/>
            </a:pPr>
            <a:r>
              <a:rPr lang="en-US" altLang="zh-CN" sz="1800" dirty="0">
                <a:solidFill>
                  <a:srgbClr val="FF0000"/>
                </a:solidFill>
              </a:rPr>
              <a:t>     x = a[</a:t>
            </a:r>
            <a:r>
              <a:rPr lang="en-US" altLang="zh-CN" sz="1800" dirty="0" err="1">
                <a:solidFill>
                  <a:srgbClr val="FF0000"/>
                </a:solidFill>
              </a:rPr>
              <a:t>i</a:t>
            </a:r>
            <a:r>
              <a:rPr lang="en-US" altLang="zh-CN" sz="1800" dirty="0">
                <a:solidFill>
                  <a:srgbClr val="FF0000"/>
                </a:solidFill>
              </a:rPr>
              <a:t>]; a[</a:t>
            </a:r>
            <a:r>
              <a:rPr lang="en-US" altLang="zh-CN" sz="1800" dirty="0" err="1">
                <a:solidFill>
                  <a:srgbClr val="FF0000"/>
                </a:solidFill>
              </a:rPr>
              <a:t>i</a:t>
            </a:r>
            <a:r>
              <a:rPr lang="en-US" altLang="zh-CN" sz="1800" dirty="0">
                <a:solidFill>
                  <a:srgbClr val="FF0000"/>
                </a:solidFill>
              </a:rPr>
              <a:t>] = a[n]; a[n] = x;</a:t>
            </a:r>
            <a:endParaRPr lang="zh-CN" altLang="en-US" sz="1800" dirty="0"/>
          </a:p>
        </p:txBody>
      </p:sp>
    </p:spTree>
    <p:extLst>
      <p:ext uri="{BB962C8B-B14F-4D97-AF65-F5344CB8AC3E}">
        <p14:creationId xmlns:p14="http://schemas.microsoft.com/office/powerpoint/2010/main" val="3950730551"/>
      </p:ext>
    </p:extLst>
  </p:cSld>
  <p:clrMapOvr>
    <a:masterClrMapping/>
  </p:clrMapOvr>
  <p:transition spd="slow"/>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任意多边形 32"/>
          <p:cNvSpPr>
            <a:spLocks/>
          </p:cNvSpPr>
          <p:nvPr/>
        </p:nvSpPr>
        <p:spPr bwMode="auto">
          <a:xfrm>
            <a:off x="269875" y="482600"/>
            <a:ext cx="3627438" cy="6186488"/>
          </a:xfrm>
          <a:custGeom>
            <a:avLst/>
            <a:gdLst>
              <a:gd name="T0" fmla="*/ 779125 w 3626927"/>
              <a:gd name="T1" fmla="*/ 4342232 h 6701607"/>
              <a:gd name="T2" fmla="*/ 239252 w 3626927"/>
              <a:gd name="T3" fmla="*/ 4505540 h 6701607"/>
              <a:gd name="T4" fmla="*/ 284240 w 3626927"/>
              <a:gd name="T5" fmla="*/ 226847 h 6701607"/>
              <a:gd name="T6" fmla="*/ 3628461 w 3626927"/>
              <a:gd name="T7" fmla="*/ 553466 h 6701607"/>
              <a:gd name="T8" fmla="*/ 3628461 w 3626927"/>
              <a:gd name="T9" fmla="*/ 553466 h 6701607"/>
              <a:gd name="T10" fmla="*/ 0 60000 65536"/>
              <a:gd name="T11" fmla="*/ 0 60000 65536"/>
              <a:gd name="T12" fmla="*/ 0 60000 65536"/>
              <a:gd name="T13" fmla="*/ 0 60000 65536"/>
              <a:gd name="T14" fmla="*/ 0 60000 65536"/>
              <a:gd name="T15" fmla="*/ 0 w 3626927"/>
              <a:gd name="T16" fmla="*/ 0 h 6701607"/>
              <a:gd name="T17" fmla="*/ 3626927 w 3626927"/>
              <a:gd name="T18" fmla="*/ 6701607 h 6701607"/>
            </a:gdLst>
            <a:ahLst/>
            <a:cxnLst>
              <a:cxn ang="T10">
                <a:pos x="T0" y="T1"/>
              </a:cxn>
              <a:cxn ang="T11">
                <a:pos x="T2" y="T3"/>
              </a:cxn>
              <a:cxn ang="T12">
                <a:pos x="T4" y="T5"/>
              </a:cxn>
              <a:cxn ang="T13">
                <a:pos x="T6" y="T7"/>
              </a:cxn>
              <a:cxn ang="T14">
                <a:pos x="T8" y="T9"/>
              </a:cxn>
            </a:cxnLst>
            <a:rect l="T15" t="T16" r="T17" b="T18"/>
            <a:pathLst>
              <a:path w="3626927" h="6701607">
                <a:moveTo>
                  <a:pt x="778795" y="5978617"/>
                </a:moveTo>
                <a:cubicBezTo>
                  <a:pt x="550195" y="6563233"/>
                  <a:pt x="321596" y="7147849"/>
                  <a:pt x="239150" y="6203469"/>
                </a:cubicBezTo>
                <a:cubicBezTo>
                  <a:pt x="156704" y="5259089"/>
                  <a:pt x="-280509" y="1219240"/>
                  <a:pt x="284120" y="312335"/>
                </a:cubicBezTo>
                <a:cubicBezTo>
                  <a:pt x="848749" y="-594570"/>
                  <a:pt x="3626927" y="762040"/>
                  <a:pt x="3626927" y="762040"/>
                </a:cubicBezTo>
              </a:path>
            </a:pathLst>
          </a:custGeom>
          <a:noFill/>
          <a:ln w="22225" cap="flat" cmpd="sng" algn="ctr">
            <a:solidFill>
              <a:schemeClr val="tx1"/>
            </a:solidFill>
            <a:prstDash val="solid"/>
            <a:round/>
            <a:headEnd type="none" w="sm" len="sm"/>
            <a:tailEnd type="triangle" w="lg"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243" name="圆角矩形 4"/>
          <p:cNvSpPr>
            <a:spLocks noChangeArrowheads="1"/>
          </p:cNvSpPr>
          <p:nvPr/>
        </p:nvSpPr>
        <p:spPr bwMode="auto">
          <a:xfrm>
            <a:off x="3635375" y="44450"/>
            <a:ext cx="1873250" cy="1008063"/>
          </a:xfrm>
          <a:prstGeom prst="roundRect">
            <a:avLst>
              <a:gd name="adj" fmla="val 16667"/>
            </a:avLst>
          </a:prstGeom>
          <a:noFill/>
          <a:ln w="22225" algn="ctr">
            <a:solidFill>
              <a:schemeClr val="tx1"/>
            </a:solidFill>
            <a:round/>
            <a:headEnd type="none" w="sm" len="sm"/>
            <a:tailEnd type="triangle" w="lg" len="me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rgbClr val="063DE8"/>
              </a:buClr>
              <a:buSzPct val="125000"/>
              <a:buChar char="•"/>
              <a:defRPr sz="2600">
                <a:solidFill>
                  <a:schemeClr val="tx1"/>
                </a:solidFill>
                <a:latin typeface="Times New Roman" panose="02020603050405020304" pitchFamily="18" charset="0"/>
              </a:defRPr>
            </a:lvl1pPr>
            <a:lvl2pPr marL="742950" indent="-285750" eaLnBrk="0" hangingPunct="0">
              <a:spcBef>
                <a:spcPct val="20000"/>
              </a:spcBef>
              <a:buClr>
                <a:srgbClr val="063DE8"/>
              </a:buClr>
              <a:buSzPct val="70000"/>
              <a:buFont typeface="Monotype Sorts"/>
              <a:buChar char="ä"/>
              <a:defRPr sz="2400">
                <a:solidFill>
                  <a:schemeClr val="tx1"/>
                </a:solidFill>
                <a:latin typeface="Times New Roman" panose="02020603050405020304" pitchFamily="18" charset="0"/>
              </a:defRPr>
            </a:lvl2pPr>
            <a:lvl3pPr marL="1143000" indent="-228600" eaLnBrk="0" hangingPunct="0">
              <a:spcBef>
                <a:spcPct val="20000"/>
              </a:spcBef>
              <a:buClr>
                <a:srgbClr val="063DE8"/>
              </a:buClr>
              <a:buSzPct val="125000"/>
              <a:buFont typeface="Wingdings" panose="05000000000000000000" pitchFamily="2" charset="2"/>
              <a:buChar char="§"/>
              <a:defRPr sz="2200">
                <a:solidFill>
                  <a:schemeClr val="tx1"/>
                </a:solidFill>
                <a:latin typeface="Times New Roman" panose="02020603050405020304" pitchFamily="18" charset="0"/>
              </a:defRPr>
            </a:lvl3pPr>
            <a:lvl4pPr marL="1600200" indent="-228600" eaLnBrk="0" hangingPunct="0">
              <a:spcBef>
                <a:spcPct val="20000"/>
              </a:spcBef>
              <a:buClr>
                <a:srgbClr val="063DE8"/>
              </a:buClr>
              <a:buSzPct val="70000"/>
              <a:buFont typeface="Wingdings" panose="05000000000000000000" pitchFamily="2" charset="2"/>
              <a:buChar char="v"/>
              <a:defRPr sz="2000">
                <a:solidFill>
                  <a:schemeClr val="tx1"/>
                </a:solidFill>
                <a:latin typeface="Times New Roman" panose="02020603050405020304" pitchFamily="18" charset="0"/>
              </a:defRPr>
            </a:lvl4pPr>
            <a:lvl5pPr marL="2057400" indent="-228600" eaLnBrk="0" hangingPunct="0">
              <a:spcBef>
                <a:spcPct val="20000"/>
              </a:spcBef>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9pPr>
          </a:lstStyle>
          <a:p>
            <a:pPr>
              <a:lnSpc>
                <a:spcPct val="70000"/>
              </a:lnSpc>
              <a:spcBef>
                <a:spcPct val="0"/>
              </a:spcBef>
              <a:buClrTx/>
              <a:buSzTx/>
              <a:buFontTx/>
              <a:buNone/>
            </a:pPr>
            <a:r>
              <a:rPr lang="en-US" altLang="zh-CN" sz="2000"/>
              <a:t>i = m – 1</a:t>
            </a:r>
          </a:p>
          <a:p>
            <a:pPr>
              <a:lnSpc>
                <a:spcPct val="70000"/>
              </a:lnSpc>
              <a:spcBef>
                <a:spcPct val="0"/>
              </a:spcBef>
              <a:buClrTx/>
              <a:buSzTx/>
              <a:buFontTx/>
              <a:buNone/>
            </a:pPr>
            <a:r>
              <a:rPr lang="en-US" altLang="zh-CN" sz="2000"/>
              <a:t>j = n</a:t>
            </a:r>
          </a:p>
          <a:p>
            <a:pPr>
              <a:lnSpc>
                <a:spcPct val="70000"/>
              </a:lnSpc>
              <a:spcBef>
                <a:spcPct val="0"/>
              </a:spcBef>
              <a:buClrTx/>
              <a:buSzTx/>
              <a:buFontTx/>
              <a:buNone/>
            </a:pPr>
            <a:r>
              <a:rPr lang="en-US" altLang="zh-CN" sz="2000"/>
              <a:t>t1 = 4*n</a:t>
            </a:r>
          </a:p>
          <a:p>
            <a:pPr>
              <a:lnSpc>
                <a:spcPct val="70000"/>
              </a:lnSpc>
              <a:spcBef>
                <a:spcPct val="0"/>
              </a:spcBef>
              <a:buClrTx/>
              <a:buSzTx/>
              <a:buFontTx/>
              <a:buNone/>
            </a:pPr>
            <a:r>
              <a:rPr lang="en-US" altLang="zh-CN" sz="2000"/>
              <a:t>v = a[t1]</a:t>
            </a:r>
            <a:endParaRPr lang="zh-CN" altLang="en-US" sz="2000"/>
          </a:p>
        </p:txBody>
      </p:sp>
      <p:sp>
        <p:nvSpPr>
          <p:cNvPr id="10244" name="圆角矩形 5"/>
          <p:cNvSpPr>
            <a:spLocks noChangeArrowheads="1"/>
          </p:cNvSpPr>
          <p:nvPr/>
        </p:nvSpPr>
        <p:spPr bwMode="auto">
          <a:xfrm>
            <a:off x="3656013" y="1268413"/>
            <a:ext cx="1852612" cy="1008062"/>
          </a:xfrm>
          <a:prstGeom prst="roundRect">
            <a:avLst>
              <a:gd name="adj" fmla="val 16667"/>
            </a:avLst>
          </a:prstGeom>
          <a:noFill/>
          <a:ln w="22225" algn="ctr">
            <a:solidFill>
              <a:schemeClr val="tx1"/>
            </a:solidFill>
            <a:round/>
            <a:headEnd type="none" w="sm" len="sm"/>
            <a:tailEnd type="triangle" w="lg" len="me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rgbClr val="063DE8"/>
              </a:buClr>
              <a:buSzPct val="125000"/>
              <a:buChar char="•"/>
              <a:defRPr sz="2600">
                <a:solidFill>
                  <a:schemeClr val="tx1"/>
                </a:solidFill>
                <a:latin typeface="Times New Roman" panose="02020603050405020304" pitchFamily="18" charset="0"/>
              </a:defRPr>
            </a:lvl1pPr>
            <a:lvl2pPr marL="742950" indent="-285750" eaLnBrk="0" hangingPunct="0">
              <a:spcBef>
                <a:spcPct val="20000"/>
              </a:spcBef>
              <a:buClr>
                <a:srgbClr val="063DE8"/>
              </a:buClr>
              <a:buSzPct val="70000"/>
              <a:buFont typeface="Monotype Sorts"/>
              <a:buChar char="ä"/>
              <a:defRPr sz="2400">
                <a:solidFill>
                  <a:schemeClr val="tx1"/>
                </a:solidFill>
                <a:latin typeface="Times New Roman" panose="02020603050405020304" pitchFamily="18" charset="0"/>
              </a:defRPr>
            </a:lvl2pPr>
            <a:lvl3pPr marL="1143000" indent="-228600" eaLnBrk="0" hangingPunct="0">
              <a:spcBef>
                <a:spcPct val="20000"/>
              </a:spcBef>
              <a:buClr>
                <a:srgbClr val="063DE8"/>
              </a:buClr>
              <a:buSzPct val="125000"/>
              <a:buFont typeface="Wingdings" panose="05000000000000000000" pitchFamily="2" charset="2"/>
              <a:buChar char="§"/>
              <a:defRPr sz="2200">
                <a:solidFill>
                  <a:schemeClr val="tx1"/>
                </a:solidFill>
                <a:latin typeface="Times New Roman" panose="02020603050405020304" pitchFamily="18" charset="0"/>
              </a:defRPr>
            </a:lvl3pPr>
            <a:lvl4pPr marL="1600200" indent="-228600" eaLnBrk="0" hangingPunct="0">
              <a:spcBef>
                <a:spcPct val="20000"/>
              </a:spcBef>
              <a:buClr>
                <a:srgbClr val="063DE8"/>
              </a:buClr>
              <a:buSzPct val="70000"/>
              <a:buFont typeface="Wingdings" panose="05000000000000000000" pitchFamily="2" charset="2"/>
              <a:buChar char="v"/>
              <a:defRPr sz="2000">
                <a:solidFill>
                  <a:schemeClr val="tx1"/>
                </a:solidFill>
                <a:latin typeface="Times New Roman" panose="02020603050405020304" pitchFamily="18" charset="0"/>
              </a:defRPr>
            </a:lvl4pPr>
            <a:lvl5pPr marL="2057400" indent="-228600" eaLnBrk="0" hangingPunct="0">
              <a:spcBef>
                <a:spcPct val="20000"/>
              </a:spcBef>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9pPr>
          </a:lstStyle>
          <a:p>
            <a:pPr>
              <a:lnSpc>
                <a:spcPct val="70000"/>
              </a:lnSpc>
              <a:spcBef>
                <a:spcPct val="0"/>
              </a:spcBef>
              <a:buClrTx/>
              <a:buSzTx/>
              <a:buFontTx/>
              <a:buNone/>
            </a:pPr>
            <a:r>
              <a:rPr lang="en-US" altLang="zh-CN" sz="2000"/>
              <a:t>i = i + 1</a:t>
            </a:r>
          </a:p>
          <a:p>
            <a:pPr>
              <a:lnSpc>
                <a:spcPct val="70000"/>
              </a:lnSpc>
              <a:spcBef>
                <a:spcPct val="0"/>
              </a:spcBef>
              <a:buClrTx/>
              <a:buSzTx/>
              <a:buFontTx/>
              <a:buNone/>
            </a:pPr>
            <a:r>
              <a:rPr lang="en-US" altLang="zh-CN" sz="2000"/>
              <a:t>t2 = 4*i</a:t>
            </a:r>
          </a:p>
          <a:p>
            <a:pPr>
              <a:lnSpc>
                <a:spcPct val="70000"/>
              </a:lnSpc>
              <a:spcBef>
                <a:spcPct val="0"/>
              </a:spcBef>
              <a:buClrTx/>
              <a:buSzTx/>
              <a:buFontTx/>
              <a:buNone/>
            </a:pPr>
            <a:r>
              <a:rPr lang="en-US" altLang="zh-CN" sz="2000"/>
              <a:t>t3 = a[t2]</a:t>
            </a:r>
          </a:p>
          <a:p>
            <a:pPr>
              <a:lnSpc>
                <a:spcPct val="70000"/>
              </a:lnSpc>
              <a:spcBef>
                <a:spcPct val="0"/>
              </a:spcBef>
              <a:buClrTx/>
              <a:buSzTx/>
              <a:buFontTx/>
              <a:buNone/>
            </a:pPr>
            <a:r>
              <a:rPr lang="en-US" altLang="zh-CN" sz="2000"/>
              <a:t>if t3&lt;v goto B2</a:t>
            </a:r>
            <a:endParaRPr lang="zh-CN" altLang="en-US" sz="2000"/>
          </a:p>
        </p:txBody>
      </p:sp>
      <p:sp>
        <p:nvSpPr>
          <p:cNvPr id="10245" name="TextBox 6"/>
          <p:cNvSpPr txBox="1">
            <a:spLocks noChangeArrowheads="1"/>
          </p:cNvSpPr>
          <p:nvPr/>
        </p:nvSpPr>
        <p:spPr bwMode="auto">
          <a:xfrm>
            <a:off x="5867400" y="549275"/>
            <a:ext cx="544513"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rgbClr val="063DE8"/>
              </a:buClr>
              <a:buSzPct val="125000"/>
              <a:buChar char="•"/>
              <a:defRPr sz="2600">
                <a:solidFill>
                  <a:schemeClr val="tx1"/>
                </a:solidFill>
                <a:latin typeface="Times New Roman" panose="02020603050405020304" pitchFamily="18" charset="0"/>
              </a:defRPr>
            </a:lvl1pPr>
            <a:lvl2pPr marL="742950" indent="-285750" eaLnBrk="0" hangingPunct="0">
              <a:spcBef>
                <a:spcPct val="20000"/>
              </a:spcBef>
              <a:buClr>
                <a:srgbClr val="063DE8"/>
              </a:buClr>
              <a:buSzPct val="70000"/>
              <a:buFont typeface="Monotype Sorts"/>
              <a:buChar char="ä"/>
              <a:defRPr sz="2400">
                <a:solidFill>
                  <a:schemeClr val="tx1"/>
                </a:solidFill>
                <a:latin typeface="Times New Roman" panose="02020603050405020304" pitchFamily="18" charset="0"/>
              </a:defRPr>
            </a:lvl2pPr>
            <a:lvl3pPr marL="1143000" indent="-228600" eaLnBrk="0" hangingPunct="0">
              <a:spcBef>
                <a:spcPct val="20000"/>
              </a:spcBef>
              <a:buClr>
                <a:srgbClr val="063DE8"/>
              </a:buClr>
              <a:buSzPct val="125000"/>
              <a:buFont typeface="Wingdings" panose="05000000000000000000" pitchFamily="2" charset="2"/>
              <a:buChar char="§"/>
              <a:defRPr sz="2200">
                <a:solidFill>
                  <a:schemeClr val="tx1"/>
                </a:solidFill>
                <a:latin typeface="Times New Roman" panose="02020603050405020304" pitchFamily="18" charset="0"/>
              </a:defRPr>
            </a:lvl3pPr>
            <a:lvl4pPr marL="1600200" indent="-228600" eaLnBrk="0" hangingPunct="0">
              <a:spcBef>
                <a:spcPct val="20000"/>
              </a:spcBef>
              <a:buClr>
                <a:srgbClr val="063DE8"/>
              </a:buClr>
              <a:buSzPct val="70000"/>
              <a:buFont typeface="Wingdings" panose="05000000000000000000" pitchFamily="2" charset="2"/>
              <a:buChar char="v"/>
              <a:defRPr sz="2000">
                <a:solidFill>
                  <a:schemeClr val="tx1"/>
                </a:solidFill>
                <a:latin typeface="Times New Roman" panose="02020603050405020304" pitchFamily="18" charset="0"/>
              </a:defRPr>
            </a:lvl4pPr>
            <a:lvl5pPr marL="2057400" indent="-228600" eaLnBrk="0" hangingPunct="0">
              <a:spcBef>
                <a:spcPct val="20000"/>
              </a:spcBef>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9pPr>
          </a:lstStyle>
          <a:p>
            <a:pPr>
              <a:spcBef>
                <a:spcPct val="0"/>
              </a:spcBef>
              <a:buClrTx/>
              <a:buSzTx/>
              <a:buFontTx/>
              <a:buNone/>
            </a:pPr>
            <a:r>
              <a:rPr lang="en-US" altLang="zh-CN" sz="2400"/>
              <a:t>B1</a:t>
            </a:r>
            <a:endParaRPr lang="zh-CN" altLang="en-US" sz="2400"/>
          </a:p>
        </p:txBody>
      </p:sp>
      <p:sp>
        <p:nvSpPr>
          <p:cNvPr id="10246" name="TextBox 7"/>
          <p:cNvSpPr txBox="1">
            <a:spLocks noChangeArrowheads="1"/>
          </p:cNvSpPr>
          <p:nvPr/>
        </p:nvSpPr>
        <p:spPr bwMode="auto">
          <a:xfrm>
            <a:off x="5900738" y="1541463"/>
            <a:ext cx="5429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rgbClr val="063DE8"/>
              </a:buClr>
              <a:buSzPct val="125000"/>
              <a:buChar char="•"/>
              <a:defRPr sz="2600">
                <a:solidFill>
                  <a:schemeClr val="tx1"/>
                </a:solidFill>
                <a:latin typeface="Times New Roman" panose="02020603050405020304" pitchFamily="18" charset="0"/>
              </a:defRPr>
            </a:lvl1pPr>
            <a:lvl2pPr marL="742950" indent="-285750" eaLnBrk="0" hangingPunct="0">
              <a:spcBef>
                <a:spcPct val="20000"/>
              </a:spcBef>
              <a:buClr>
                <a:srgbClr val="063DE8"/>
              </a:buClr>
              <a:buSzPct val="70000"/>
              <a:buFont typeface="Monotype Sorts"/>
              <a:buChar char="ä"/>
              <a:defRPr sz="2400">
                <a:solidFill>
                  <a:schemeClr val="tx1"/>
                </a:solidFill>
                <a:latin typeface="Times New Roman" panose="02020603050405020304" pitchFamily="18" charset="0"/>
              </a:defRPr>
            </a:lvl2pPr>
            <a:lvl3pPr marL="1143000" indent="-228600" eaLnBrk="0" hangingPunct="0">
              <a:spcBef>
                <a:spcPct val="20000"/>
              </a:spcBef>
              <a:buClr>
                <a:srgbClr val="063DE8"/>
              </a:buClr>
              <a:buSzPct val="125000"/>
              <a:buFont typeface="Wingdings" panose="05000000000000000000" pitchFamily="2" charset="2"/>
              <a:buChar char="§"/>
              <a:defRPr sz="2200">
                <a:solidFill>
                  <a:schemeClr val="tx1"/>
                </a:solidFill>
                <a:latin typeface="Times New Roman" panose="02020603050405020304" pitchFamily="18" charset="0"/>
              </a:defRPr>
            </a:lvl3pPr>
            <a:lvl4pPr marL="1600200" indent="-228600" eaLnBrk="0" hangingPunct="0">
              <a:spcBef>
                <a:spcPct val="20000"/>
              </a:spcBef>
              <a:buClr>
                <a:srgbClr val="063DE8"/>
              </a:buClr>
              <a:buSzPct val="70000"/>
              <a:buFont typeface="Wingdings" panose="05000000000000000000" pitchFamily="2" charset="2"/>
              <a:buChar char="v"/>
              <a:defRPr sz="2000">
                <a:solidFill>
                  <a:schemeClr val="tx1"/>
                </a:solidFill>
                <a:latin typeface="Times New Roman" panose="02020603050405020304" pitchFamily="18" charset="0"/>
              </a:defRPr>
            </a:lvl4pPr>
            <a:lvl5pPr marL="2057400" indent="-228600" eaLnBrk="0" hangingPunct="0">
              <a:spcBef>
                <a:spcPct val="20000"/>
              </a:spcBef>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9pPr>
          </a:lstStyle>
          <a:p>
            <a:pPr>
              <a:spcBef>
                <a:spcPct val="0"/>
              </a:spcBef>
              <a:buClrTx/>
              <a:buSzTx/>
              <a:buFontTx/>
              <a:buNone/>
            </a:pPr>
            <a:r>
              <a:rPr lang="en-US" altLang="zh-CN" sz="2400"/>
              <a:t>B2</a:t>
            </a:r>
            <a:endParaRPr lang="zh-CN" altLang="en-US" sz="2400"/>
          </a:p>
        </p:txBody>
      </p:sp>
      <p:sp>
        <p:nvSpPr>
          <p:cNvPr id="10247" name="圆角矩形 8"/>
          <p:cNvSpPr>
            <a:spLocks noChangeArrowheads="1"/>
          </p:cNvSpPr>
          <p:nvPr/>
        </p:nvSpPr>
        <p:spPr bwMode="auto">
          <a:xfrm>
            <a:off x="3656013" y="2492375"/>
            <a:ext cx="1852612" cy="1008063"/>
          </a:xfrm>
          <a:prstGeom prst="roundRect">
            <a:avLst>
              <a:gd name="adj" fmla="val 16667"/>
            </a:avLst>
          </a:prstGeom>
          <a:noFill/>
          <a:ln w="22225" algn="ctr">
            <a:solidFill>
              <a:schemeClr val="tx1"/>
            </a:solidFill>
            <a:round/>
            <a:headEnd type="none" w="sm" len="sm"/>
            <a:tailEnd type="triangle" w="lg" len="me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rgbClr val="063DE8"/>
              </a:buClr>
              <a:buSzPct val="125000"/>
              <a:buChar char="•"/>
              <a:defRPr sz="2600">
                <a:solidFill>
                  <a:schemeClr val="tx1"/>
                </a:solidFill>
                <a:latin typeface="Times New Roman" panose="02020603050405020304" pitchFamily="18" charset="0"/>
              </a:defRPr>
            </a:lvl1pPr>
            <a:lvl2pPr marL="742950" indent="-285750" eaLnBrk="0" hangingPunct="0">
              <a:spcBef>
                <a:spcPct val="20000"/>
              </a:spcBef>
              <a:buClr>
                <a:srgbClr val="063DE8"/>
              </a:buClr>
              <a:buSzPct val="70000"/>
              <a:buFont typeface="Monotype Sorts"/>
              <a:buChar char="ä"/>
              <a:defRPr sz="2400">
                <a:solidFill>
                  <a:schemeClr val="tx1"/>
                </a:solidFill>
                <a:latin typeface="Times New Roman" panose="02020603050405020304" pitchFamily="18" charset="0"/>
              </a:defRPr>
            </a:lvl2pPr>
            <a:lvl3pPr marL="1143000" indent="-228600" eaLnBrk="0" hangingPunct="0">
              <a:spcBef>
                <a:spcPct val="20000"/>
              </a:spcBef>
              <a:buClr>
                <a:srgbClr val="063DE8"/>
              </a:buClr>
              <a:buSzPct val="125000"/>
              <a:buFont typeface="Wingdings" panose="05000000000000000000" pitchFamily="2" charset="2"/>
              <a:buChar char="§"/>
              <a:defRPr sz="2200">
                <a:solidFill>
                  <a:schemeClr val="tx1"/>
                </a:solidFill>
                <a:latin typeface="Times New Roman" panose="02020603050405020304" pitchFamily="18" charset="0"/>
              </a:defRPr>
            </a:lvl3pPr>
            <a:lvl4pPr marL="1600200" indent="-228600" eaLnBrk="0" hangingPunct="0">
              <a:spcBef>
                <a:spcPct val="20000"/>
              </a:spcBef>
              <a:buClr>
                <a:srgbClr val="063DE8"/>
              </a:buClr>
              <a:buSzPct val="70000"/>
              <a:buFont typeface="Wingdings" panose="05000000000000000000" pitchFamily="2" charset="2"/>
              <a:buChar char="v"/>
              <a:defRPr sz="2000">
                <a:solidFill>
                  <a:schemeClr val="tx1"/>
                </a:solidFill>
                <a:latin typeface="Times New Roman" panose="02020603050405020304" pitchFamily="18" charset="0"/>
              </a:defRPr>
            </a:lvl4pPr>
            <a:lvl5pPr marL="2057400" indent="-228600" eaLnBrk="0" hangingPunct="0">
              <a:spcBef>
                <a:spcPct val="20000"/>
              </a:spcBef>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9pPr>
          </a:lstStyle>
          <a:p>
            <a:pPr>
              <a:lnSpc>
                <a:spcPct val="70000"/>
              </a:lnSpc>
              <a:spcBef>
                <a:spcPct val="0"/>
              </a:spcBef>
              <a:buClrTx/>
              <a:buSzTx/>
              <a:buFontTx/>
              <a:buNone/>
            </a:pPr>
            <a:r>
              <a:rPr lang="en-US" altLang="zh-CN" sz="2000"/>
              <a:t>j = j – 1</a:t>
            </a:r>
          </a:p>
          <a:p>
            <a:pPr>
              <a:lnSpc>
                <a:spcPct val="70000"/>
              </a:lnSpc>
              <a:spcBef>
                <a:spcPct val="0"/>
              </a:spcBef>
              <a:buClrTx/>
              <a:buSzTx/>
              <a:buFontTx/>
              <a:buNone/>
            </a:pPr>
            <a:r>
              <a:rPr lang="en-US" altLang="zh-CN" sz="2000"/>
              <a:t>t4 = 4*j</a:t>
            </a:r>
          </a:p>
          <a:p>
            <a:pPr>
              <a:lnSpc>
                <a:spcPct val="70000"/>
              </a:lnSpc>
              <a:spcBef>
                <a:spcPct val="0"/>
              </a:spcBef>
              <a:buClrTx/>
              <a:buSzTx/>
              <a:buFontTx/>
              <a:buNone/>
            </a:pPr>
            <a:r>
              <a:rPr lang="en-US" altLang="zh-CN" sz="2000"/>
              <a:t>t5 = a[t4]</a:t>
            </a:r>
          </a:p>
          <a:p>
            <a:pPr>
              <a:lnSpc>
                <a:spcPct val="70000"/>
              </a:lnSpc>
              <a:spcBef>
                <a:spcPct val="0"/>
              </a:spcBef>
              <a:buClrTx/>
              <a:buSzTx/>
              <a:buFontTx/>
              <a:buNone/>
            </a:pPr>
            <a:r>
              <a:rPr lang="en-US" altLang="zh-CN" sz="2000"/>
              <a:t>if t5&gt;v goto B3</a:t>
            </a:r>
            <a:endParaRPr lang="zh-CN" altLang="en-US" sz="2000"/>
          </a:p>
        </p:txBody>
      </p:sp>
      <p:sp>
        <p:nvSpPr>
          <p:cNvPr id="10248" name="TextBox 9"/>
          <p:cNvSpPr txBox="1">
            <a:spLocks noChangeArrowheads="1"/>
          </p:cNvSpPr>
          <p:nvPr/>
        </p:nvSpPr>
        <p:spPr bwMode="auto">
          <a:xfrm>
            <a:off x="5827713" y="2765425"/>
            <a:ext cx="54451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rgbClr val="063DE8"/>
              </a:buClr>
              <a:buSzPct val="125000"/>
              <a:buChar char="•"/>
              <a:defRPr sz="2600">
                <a:solidFill>
                  <a:schemeClr val="tx1"/>
                </a:solidFill>
                <a:latin typeface="Times New Roman" panose="02020603050405020304" pitchFamily="18" charset="0"/>
              </a:defRPr>
            </a:lvl1pPr>
            <a:lvl2pPr marL="742950" indent="-285750" eaLnBrk="0" hangingPunct="0">
              <a:spcBef>
                <a:spcPct val="20000"/>
              </a:spcBef>
              <a:buClr>
                <a:srgbClr val="063DE8"/>
              </a:buClr>
              <a:buSzPct val="70000"/>
              <a:buFont typeface="Monotype Sorts"/>
              <a:buChar char="ä"/>
              <a:defRPr sz="2400">
                <a:solidFill>
                  <a:schemeClr val="tx1"/>
                </a:solidFill>
                <a:latin typeface="Times New Roman" panose="02020603050405020304" pitchFamily="18" charset="0"/>
              </a:defRPr>
            </a:lvl2pPr>
            <a:lvl3pPr marL="1143000" indent="-228600" eaLnBrk="0" hangingPunct="0">
              <a:spcBef>
                <a:spcPct val="20000"/>
              </a:spcBef>
              <a:buClr>
                <a:srgbClr val="063DE8"/>
              </a:buClr>
              <a:buSzPct val="125000"/>
              <a:buFont typeface="Wingdings" panose="05000000000000000000" pitchFamily="2" charset="2"/>
              <a:buChar char="§"/>
              <a:defRPr sz="2200">
                <a:solidFill>
                  <a:schemeClr val="tx1"/>
                </a:solidFill>
                <a:latin typeface="Times New Roman" panose="02020603050405020304" pitchFamily="18" charset="0"/>
              </a:defRPr>
            </a:lvl3pPr>
            <a:lvl4pPr marL="1600200" indent="-228600" eaLnBrk="0" hangingPunct="0">
              <a:spcBef>
                <a:spcPct val="20000"/>
              </a:spcBef>
              <a:buClr>
                <a:srgbClr val="063DE8"/>
              </a:buClr>
              <a:buSzPct val="70000"/>
              <a:buFont typeface="Wingdings" panose="05000000000000000000" pitchFamily="2" charset="2"/>
              <a:buChar char="v"/>
              <a:defRPr sz="2000">
                <a:solidFill>
                  <a:schemeClr val="tx1"/>
                </a:solidFill>
                <a:latin typeface="Times New Roman" panose="02020603050405020304" pitchFamily="18" charset="0"/>
              </a:defRPr>
            </a:lvl4pPr>
            <a:lvl5pPr marL="2057400" indent="-228600" eaLnBrk="0" hangingPunct="0">
              <a:spcBef>
                <a:spcPct val="20000"/>
              </a:spcBef>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9pPr>
          </a:lstStyle>
          <a:p>
            <a:pPr>
              <a:spcBef>
                <a:spcPct val="0"/>
              </a:spcBef>
              <a:buClrTx/>
              <a:buSzTx/>
              <a:buFontTx/>
              <a:buNone/>
            </a:pPr>
            <a:r>
              <a:rPr lang="en-US" altLang="zh-CN" sz="2400"/>
              <a:t>B3</a:t>
            </a:r>
            <a:endParaRPr lang="zh-CN" altLang="en-US" sz="2400"/>
          </a:p>
        </p:txBody>
      </p:sp>
      <p:sp>
        <p:nvSpPr>
          <p:cNvPr id="10249" name="圆角矩形 10"/>
          <p:cNvSpPr>
            <a:spLocks noChangeArrowheads="1"/>
          </p:cNvSpPr>
          <p:nvPr/>
        </p:nvSpPr>
        <p:spPr bwMode="auto">
          <a:xfrm>
            <a:off x="3656013" y="3746500"/>
            <a:ext cx="1852612" cy="409575"/>
          </a:xfrm>
          <a:prstGeom prst="roundRect">
            <a:avLst>
              <a:gd name="adj" fmla="val 16667"/>
            </a:avLst>
          </a:prstGeom>
          <a:noFill/>
          <a:ln w="22225" algn="ctr">
            <a:solidFill>
              <a:schemeClr val="tx1"/>
            </a:solidFill>
            <a:round/>
            <a:headEnd type="none" w="sm" len="sm"/>
            <a:tailEnd type="triangle" w="lg" len="me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rgbClr val="063DE8"/>
              </a:buClr>
              <a:buSzPct val="125000"/>
              <a:buChar char="•"/>
              <a:defRPr sz="2600">
                <a:solidFill>
                  <a:schemeClr val="tx1"/>
                </a:solidFill>
                <a:latin typeface="Times New Roman" panose="02020603050405020304" pitchFamily="18" charset="0"/>
              </a:defRPr>
            </a:lvl1pPr>
            <a:lvl2pPr marL="742950" indent="-285750" eaLnBrk="0" hangingPunct="0">
              <a:spcBef>
                <a:spcPct val="20000"/>
              </a:spcBef>
              <a:buClr>
                <a:srgbClr val="063DE8"/>
              </a:buClr>
              <a:buSzPct val="70000"/>
              <a:buFont typeface="Monotype Sorts"/>
              <a:buChar char="ä"/>
              <a:defRPr sz="2400">
                <a:solidFill>
                  <a:schemeClr val="tx1"/>
                </a:solidFill>
                <a:latin typeface="Times New Roman" panose="02020603050405020304" pitchFamily="18" charset="0"/>
              </a:defRPr>
            </a:lvl2pPr>
            <a:lvl3pPr marL="1143000" indent="-228600" eaLnBrk="0" hangingPunct="0">
              <a:spcBef>
                <a:spcPct val="20000"/>
              </a:spcBef>
              <a:buClr>
                <a:srgbClr val="063DE8"/>
              </a:buClr>
              <a:buSzPct val="125000"/>
              <a:buFont typeface="Wingdings" panose="05000000000000000000" pitchFamily="2" charset="2"/>
              <a:buChar char="§"/>
              <a:defRPr sz="2200">
                <a:solidFill>
                  <a:schemeClr val="tx1"/>
                </a:solidFill>
                <a:latin typeface="Times New Roman" panose="02020603050405020304" pitchFamily="18" charset="0"/>
              </a:defRPr>
            </a:lvl3pPr>
            <a:lvl4pPr marL="1600200" indent="-228600" eaLnBrk="0" hangingPunct="0">
              <a:spcBef>
                <a:spcPct val="20000"/>
              </a:spcBef>
              <a:buClr>
                <a:srgbClr val="063DE8"/>
              </a:buClr>
              <a:buSzPct val="70000"/>
              <a:buFont typeface="Wingdings" panose="05000000000000000000" pitchFamily="2" charset="2"/>
              <a:buChar char="v"/>
              <a:defRPr sz="2000">
                <a:solidFill>
                  <a:schemeClr val="tx1"/>
                </a:solidFill>
                <a:latin typeface="Times New Roman" panose="02020603050405020304" pitchFamily="18" charset="0"/>
              </a:defRPr>
            </a:lvl4pPr>
            <a:lvl5pPr marL="2057400" indent="-228600" eaLnBrk="0" hangingPunct="0">
              <a:spcBef>
                <a:spcPct val="20000"/>
              </a:spcBef>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9pPr>
          </a:lstStyle>
          <a:p>
            <a:pPr>
              <a:lnSpc>
                <a:spcPct val="70000"/>
              </a:lnSpc>
              <a:spcBef>
                <a:spcPct val="0"/>
              </a:spcBef>
              <a:buClrTx/>
              <a:buSzTx/>
              <a:buFontTx/>
              <a:buNone/>
            </a:pPr>
            <a:r>
              <a:rPr lang="en-US" altLang="zh-CN" sz="2000"/>
              <a:t>if i &gt;=j goto B6</a:t>
            </a:r>
            <a:endParaRPr lang="zh-CN" altLang="en-US" sz="2000"/>
          </a:p>
        </p:txBody>
      </p:sp>
      <p:sp>
        <p:nvSpPr>
          <p:cNvPr id="10250" name="TextBox 11"/>
          <p:cNvSpPr txBox="1">
            <a:spLocks noChangeArrowheads="1"/>
          </p:cNvSpPr>
          <p:nvPr/>
        </p:nvSpPr>
        <p:spPr bwMode="auto">
          <a:xfrm>
            <a:off x="5827713" y="3716338"/>
            <a:ext cx="544512"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rgbClr val="063DE8"/>
              </a:buClr>
              <a:buSzPct val="125000"/>
              <a:buChar char="•"/>
              <a:defRPr sz="2600">
                <a:solidFill>
                  <a:schemeClr val="tx1"/>
                </a:solidFill>
                <a:latin typeface="Times New Roman" panose="02020603050405020304" pitchFamily="18" charset="0"/>
              </a:defRPr>
            </a:lvl1pPr>
            <a:lvl2pPr marL="742950" indent="-285750" eaLnBrk="0" hangingPunct="0">
              <a:spcBef>
                <a:spcPct val="20000"/>
              </a:spcBef>
              <a:buClr>
                <a:srgbClr val="063DE8"/>
              </a:buClr>
              <a:buSzPct val="70000"/>
              <a:buFont typeface="Monotype Sorts"/>
              <a:buChar char="ä"/>
              <a:defRPr sz="2400">
                <a:solidFill>
                  <a:schemeClr val="tx1"/>
                </a:solidFill>
                <a:latin typeface="Times New Roman" panose="02020603050405020304" pitchFamily="18" charset="0"/>
              </a:defRPr>
            </a:lvl2pPr>
            <a:lvl3pPr marL="1143000" indent="-228600" eaLnBrk="0" hangingPunct="0">
              <a:spcBef>
                <a:spcPct val="20000"/>
              </a:spcBef>
              <a:buClr>
                <a:srgbClr val="063DE8"/>
              </a:buClr>
              <a:buSzPct val="125000"/>
              <a:buFont typeface="Wingdings" panose="05000000000000000000" pitchFamily="2" charset="2"/>
              <a:buChar char="§"/>
              <a:defRPr sz="2200">
                <a:solidFill>
                  <a:schemeClr val="tx1"/>
                </a:solidFill>
                <a:latin typeface="Times New Roman" panose="02020603050405020304" pitchFamily="18" charset="0"/>
              </a:defRPr>
            </a:lvl3pPr>
            <a:lvl4pPr marL="1600200" indent="-228600" eaLnBrk="0" hangingPunct="0">
              <a:spcBef>
                <a:spcPct val="20000"/>
              </a:spcBef>
              <a:buClr>
                <a:srgbClr val="063DE8"/>
              </a:buClr>
              <a:buSzPct val="70000"/>
              <a:buFont typeface="Wingdings" panose="05000000000000000000" pitchFamily="2" charset="2"/>
              <a:buChar char="v"/>
              <a:defRPr sz="2000">
                <a:solidFill>
                  <a:schemeClr val="tx1"/>
                </a:solidFill>
                <a:latin typeface="Times New Roman" panose="02020603050405020304" pitchFamily="18" charset="0"/>
              </a:defRPr>
            </a:lvl4pPr>
            <a:lvl5pPr marL="2057400" indent="-228600" eaLnBrk="0" hangingPunct="0">
              <a:spcBef>
                <a:spcPct val="20000"/>
              </a:spcBef>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9pPr>
          </a:lstStyle>
          <a:p>
            <a:pPr>
              <a:spcBef>
                <a:spcPct val="0"/>
              </a:spcBef>
              <a:buClrTx/>
              <a:buSzTx/>
              <a:buFontTx/>
              <a:buNone/>
            </a:pPr>
            <a:r>
              <a:rPr lang="en-US" altLang="zh-CN" sz="2400"/>
              <a:t>B4</a:t>
            </a:r>
            <a:endParaRPr lang="zh-CN" altLang="en-US" sz="2400"/>
          </a:p>
        </p:txBody>
      </p:sp>
      <p:sp>
        <p:nvSpPr>
          <p:cNvPr id="10251" name="圆角矩形 12"/>
          <p:cNvSpPr>
            <a:spLocks noChangeArrowheads="1"/>
          </p:cNvSpPr>
          <p:nvPr/>
        </p:nvSpPr>
        <p:spPr bwMode="auto">
          <a:xfrm>
            <a:off x="900113" y="4249738"/>
            <a:ext cx="1851025" cy="2203450"/>
          </a:xfrm>
          <a:prstGeom prst="roundRect">
            <a:avLst>
              <a:gd name="adj" fmla="val 16667"/>
            </a:avLst>
          </a:prstGeom>
          <a:solidFill>
            <a:schemeClr val="bg1"/>
          </a:solidFill>
          <a:ln w="22225" algn="ctr">
            <a:solidFill>
              <a:schemeClr val="tx1"/>
            </a:solidFill>
            <a:round/>
            <a:headEnd type="none" w="sm" len="sm"/>
            <a:tailEnd type="triangle" w="lg" len="med"/>
          </a:ln>
        </p:spPr>
        <p:txBody>
          <a:bodyPr/>
          <a:lstStyle>
            <a:lvl1pPr eaLnBrk="0" hangingPunct="0">
              <a:spcBef>
                <a:spcPct val="20000"/>
              </a:spcBef>
              <a:buClr>
                <a:srgbClr val="063DE8"/>
              </a:buClr>
              <a:buSzPct val="125000"/>
              <a:buChar char="•"/>
              <a:defRPr sz="2600">
                <a:solidFill>
                  <a:schemeClr val="tx1"/>
                </a:solidFill>
                <a:latin typeface="Times New Roman" panose="02020603050405020304" pitchFamily="18" charset="0"/>
              </a:defRPr>
            </a:lvl1pPr>
            <a:lvl2pPr marL="742950" indent="-285750" eaLnBrk="0" hangingPunct="0">
              <a:spcBef>
                <a:spcPct val="20000"/>
              </a:spcBef>
              <a:buClr>
                <a:srgbClr val="063DE8"/>
              </a:buClr>
              <a:buSzPct val="70000"/>
              <a:buFont typeface="Monotype Sorts"/>
              <a:buChar char="ä"/>
              <a:defRPr sz="2400">
                <a:solidFill>
                  <a:schemeClr val="tx1"/>
                </a:solidFill>
                <a:latin typeface="Times New Roman" panose="02020603050405020304" pitchFamily="18" charset="0"/>
              </a:defRPr>
            </a:lvl2pPr>
            <a:lvl3pPr marL="1143000" indent="-228600" eaLnBrk="0" hangingPunct="0">
              <a:spcBef>
                <a:spcPct val="20000"/>
              </a:spcBef>
              <a:buClr>
                <a:srgbClr val="063DE8"/>
              </a:buClr>
              <a:buSzPct val="125000"/>
              <a:buFont typeface="Wingdings" panose="05000000000000000000" pitchFamily="2" charset="2"/>
              <a:buChar char="§"/>
              <a:defRPr sz="2200">
                <a:solidFill>
                  <a:schemeClr val="tx1"/>
                </a:solidFill>
                <a:latin typeface="Times New Roman" panose="02020603050405020304" pitchFamily="18" charset="0"/>
              </a:defRPr>
            </a:lvl3pPr>
            <a:lvl4pPr marL="1600200" indent="-228600" eaLnBrk="0" hangingPunct="0">
              <a:spcBef>
                <a:spcPct val="20000"/>
              </a:spcBef>
              <a:buClr>
                <a:srgbClr val="063DE8"/>
              </a:buClr>
              <a:buSzPct val="70000"/>
              <a:buFont typeface="Wingdings" panose="05000000000000000000" pitchFamily="2" charset="2"/>
              <a:buChar char="v"/>
              <a:defRPr sz="2000">
                <a:solidFill>
                  <a:schemeClr val="tx1"/>
                </a:solidFill>
                <a:latin typeface="Times New Roman" panose="02020603050405020304" pitchFamily="18" charset="0"/>
              </a:defRPr>
            </a:lvl4pPr>
            <a:lvl5pPr marL="2057400" indent="-228600" eaLnBrk="0" hangingPunct="0">
              <a:spcBef>
                <a:spcPct val="20000"/>
              </a:spcBef>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9pPr>
          </a:lstStyle>
          <a:p>
            <a:pPr>
              <a:lnSpc>
                <a:spcPct val="70000"/>
              </a:lnSpc>
              <a:spcBef>
                <a:spcPct val="0"/>
              </a:spcBef>
              <a:buClrTx/>
              <a:buSzTx/>
              <a:buFontTx/>
              <a:buNone/>
            </a:pPr>
            <a:r>
              <a:rPr lang="en-US" altLang="zh-CN" sz="2000"/>
              <a:t>t6 = 4*i</a:t>
            </a:r>
          </a:p>
          <a:p>
            <a:pPr>
              <a:lnSpc>
                <a:spcPct val="70000"/>
              </a:lnSpc>
              <a:spcBef>
                <a:spcPct val="0"/>
              </a:spcBef>
              <a:buClrTx/>
              <a:buSzTx/>
              <a:buFontTx/>
              <a:buNone/>
            </a:pPr>
            <a:r>
              <a:rPr lang="en-US" altLang="zh-CN" sz="2000"/>
              <a:t>x = a[t6]</a:t>
            </a:r>
          </a:p>
          <a:p>
            <a:pPr>
              <a:lnSpc>
                <a:spcPct val="70000"/>
              </a:lnSpc>
              <a:spcBef>
                <a:spcPct val="0"/>
              </a:spcBef>
              <a:buClrTx/>
              <a:buSzTx/>
              <a:buFontTx/>
              <a:buNone/>
            </a:pPr>
            <a:r>
              <a:rPr lang="en-US" altLang="zh-CN" sz="2000">
                <a:solidFill>
                  <a:srgbClr val="FF0000"/>
                </a:solidFill>
              </a:rPr>
              <a:t>t7 = 4*i</a:t>
            </a:r>
          </a:p>
          <a:p>
            <a:pPr>
              <a:lnSpc>
                <a:spcPct val="70000"/>
              </a:lnSpc>
              <a:spcBef>
                <a:spcPct val="0"/>
              </a:spcBef>
              <a:buClrTx/>
              <a:buSzTx/>
              <a:buFontTx/>
              <a:buNone/>
            </a:pPr>
            <a:r>
              <a:rPr lang="en-US" altLang="zh-CN" sz="2000"/>
              <a:t>t8 = 4*j</a:t>
            </a:r>
          </a:p>
          <a:p>
            <a:pPr>
              <a:lnSpc>
                <a:spcPct val="70000"/>
              </a:lnSpc>
              <a:spcBef>
                <a:spcPct val="0"/>
              </a:spcBef>
              <a:buClrTx/>
              <a:buSzTx/>
              <a:buFontTx/>
              <a:buNone/>
            </a:pPr>
            <a:r>
              <a:rPr lang="en-US" altLang="zh-CN" sz="2000"/>
              <a:t>t9 = a[t8]</a:t>
            </a:r>
          </a:p>
          <a:p>
            <a:pPr>
              <a:lnSpc>
                <a:spcPct val="70000"/>
              </a:lnSpc>
              <a:spcBef>
                <a:spcPct val="0"/>
              </a:spcBef>
              <a:buClrTx/>
              <a:buSzTx/>
              <a:buFontTx/>
              <a:buNone/>
            </a:pPr>
            <a:r>
              <a:rPr lang="en-US" altLang="zh-CN" sz="2000"/>
              <a:t>a[t7] = t9</a:t>
            </a:r>
          </a:p>
          <a:p>
            <a:pPr>
              <a:lnSpc>
                <a:spcPct val="70000"/>
              </a:lnSpc>
              <a:spcBef>
                <a:spcPct val="0"/>
              </a:spcBef>
              <a:buClrTx/>
              <a:buSzTx/>
              <a:buFontTx/>
              <a:buNone/>
            </a:pPr>
            <a:r>
              <a:rPr lang="en-US" altLang="zh-CN" sz="2000">
                <a:solidFill>
                  <a:srgbClr val="FF0000"/>
                </a:solidFill>
              </a:rPr>
              <a:t>t10 = 4*j</a:t>
            </a:r>
          </a:p>
          <a:p>
            <a:pPr>
              <a:lnSpc>
                <a:spcPct val="70000"/>
              </a:lnSpc>
              <a:spcBef>
                <a:spcPct val="0"/>
              </a:spcBef>
              <a:buClrTx/>
              <a:buSzTx/>
              <a:buFontTx/>
              <a:buNone/>
            </a:pPr>
            <a:r>
              <a:rPr lang="en-US" altLang="zh-CN" sz="2000"/>
              <a:t>a[t10] = x</a:t>
            </a:r>
          </a:p>
          <a:p>
            <a:pPr>
              <a:lnSpc>
                <a:spcPct val="70000"/>
              </a:lnSpc>
              <a:spcBef>
                <a:spcPct val="0"/>
              </a:spcBef>
              <a:buClrTx/>
              <a:buSzTx/>
              <a:buFontTx/>
              <a:buNone/>
            </a:pPr>
            <a:r>
              <a:rPr lang="en-US" altLang="zh-CN" sz="2000"/>
              <a:t>goto B2</a:t>
            </a:r>
          </a:p>
          <a:p>
            <a:pPr>
              <a:lnSpc>
                <a:spcPct val="70000"/>
              </a:lnSpc>
              <a:spcBef>
                <a:spcPct val="0"/>
              </a:spcBef>
              <a:buClrTx/>
              <a:buSzTx/>
              <a:buFontTx/>
              <a:buNone/>
            </a:pPr>
            <a:endParaRPr lang="zh-CN" altLang="en-US" sz="2000"/>
          </a:p>
        </p:txBody>
      </p:sp>
      <p:sp>
        <p:nvSpPr>
          <p:cNvPr id="10252" name="圆角矩形 13"/>
          <p:cNvSpPr>
            <a:spLocks noChangeArrowheads="1"/>
          </p:cNvSpPr>
          <p:nvPr/>
        </p:nvSpPr>
        <p:spPr bwMode="auto">
          <a:xfrm>
            <a:off x="6443663" y="4214813"/>
            <a:ext cx="1852612" cy="2203450"/>
          </a:xfrm>
          <a:prstGeom prst="roundRect">
            <a:avLst>
              <a:gd name="adj" fmla="val 16667"/>
            </a:avLst>
          </a:prstGeom>
          <a:noFill/>
          <a:ln w="22225" algn="ctr">
            <a:solidFill>
              <a:schemeClr val="tx1"/>
            </a:solidFill>
            <a:round/>
            <a:headEnd type="none" w="sm" len="sm"/>
            <a:tailEnd type="triangle" w="lg" len="me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rgbClr val="063DE8"/>
              </a:buClr>
              <a:buSzPct val="125000"/>
              <a:buChar char="•"/>
              <a:defRPr sz="2600">
                <a:solidFill>
                  <a:schemeClr val="tx1"/>
                </a:solidFill>
                <a:latin typeface="Times New Roman" panose="02020603050405020304" pitchFamily="18" charset="0"/>
              </a:defRPr>
            </a:lvl1pPr>
            <a:lvl2pPr marL="742950" indent="-285750" eaLnBrk="0" hangingPunct="0">
              <a:spcBef>
                <a:spcPct val="20000"/>
              </a:spcBef>
              <a:buClr>
                <a:srgbClr val="063DE8"/>
              </a:buClr>
              <a:buSzPct val="70000"/>
              <a:buFont typeface="Monotype Sorts"/>
              <a:buChar char="ä"/>
              <a:defRPr sz="2400">
                <a:solidFill>
                  <a:schemeClr val="tx1"/>
                </a:solidFill>
                <a:latin typeface="Times New Roman" panose="02020603050405020304" pitchFamily="18" charset="0"/>
              </a:defRPr>
            </a:lvl2pPr>
            <a:lvl3pPr marL="1143000" indent="-228600" eaLnBrk="0" hangingPunct="0">
              <a:spcBef>
                <a:spcPct val="20000"/>
              </a:spcBef>
              <a:buClr>
                <a:srgbClr val="063DE8"/>
              </a:buClr>
              <a:buSzPct val="125000"/>
              <a:buFont typeface="Wingdings" panose="05000000000000000000" pitchFamily="2" charset="2"/>
              <a:buChar char="§"/>
              <a:defRPr sz="2200">
                <a:solidFill>
                  <a:schemeClr val="tx1"/>
                </a:solidFill>
                <a:latin typeface="Times New Roman" panose="02020603050405020304" pitchFamily="18" charset="0"/>
              </a:defRPr>
            </a:lvl3pPr>
            <a:lvl4pPr marL="1600200" indent="-228600" eaLnBrk="0" hangingPunct="0">
              <a:spcBef>
                <a:spcPct val="20000"/>
              </a:spcBef>
              <a:buClr>
                <a:srgbClr val="063DE8"/>
              </a:buClr>
              <a:buSzPct val="70000"/>
              <a:buFont typeface="Wingdings" panose="05000000000000000000" pitchFamily="2" charset="2"/>
              <a:buChar char="v"/>
              <a:defRPr sz="2000">
                <a:solidFill>
                  <a:schemeClr val="tx1"/>
                </a:solidFill>
                <a:latin typeface="Times New Roman" panose="02020603050405020304" pitchFamily="18" charset="0"/>
              </a:defRPr>
            </a:lvl4pPr>
            <a:lvl5pPr marL="2057400" indent="-228600" eaLnBrk="0" hangingPunct="0">
              <a:spcBef>
                <a:spcPct val="20000"/>
              </a:spcBef>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9pPr>
          </a:lstStyle>
          <a:p>
            <a:pPr>
              <a:lnSpc>
                <a:spcPct val="70000"/>
              </a:lnSpc>
              <a:spcBef>
                <a:spcPct val="0"/>
              </a:spcBef>
              <a:buClrTx/>
              <a:buSzTx/>
              <a:buFontTx/>
              <a:buNone/>
            </a:pPr>
            <a:r>
              <a:rPr lang="en-US" altLang="zh-CN" sz="2000"/>
              <a:t>t11 = 4*i</a:t>
            </a:r>
          </a:p>
          <a:p>
            <a:pPr>
              <a:lnSpc>
                <a:spcPct val="70000"/>
              </a:lnSpc>
              <a:spcBef>
                <a:spcPct val="0"/>
              </a:spcBef>
              <a:buClrTx/>
              <a:buSzTx/>
              <a:buFontTx/>
              <a:buNone/>
            </a:pPr>
            <a:r>
              <a:rPr lang="en-US" altLang="zh-CN" sz="2000"/>
              <a:t>x = a[t11]</a:t>
            </a:r>
          </a:p>
          <a:p>
            <a:pPr>
              <a:lnSpc>
                <a:spcPct val="70000"/>
              </a:lnSpc>
              <a:spcBef>
                <a:spcPct val="0"/>
              </a:spcBef>
              <a:buClrTx/>
              <a:buSzTx/>
              <a:buFontTx/>
              <a:buNone/>
            </a:pPr>
            <a:r>
              <a:rPr lang="en-US" altLang="zh-CN" sz="2000"/>
              <a:t>t12 = 4*i</a:t>
            </a:r>
          </a:p>
          <a:p>
            <a:pPr>
              <a:lnSpc>
                <a:spcPct val="70000"/>
              </a:lnSpc>
              <a:spcBef>
                <a:spcPct val="0"/>
              </a:spcBef>
              <a:buClrTx/>
              <a:buSzTx/>
              <a:buFontTx/>
              <a:buNone/>
            </a:pPr>
            <a:r>
              <a:rPr lang="en-US" altLang="zh-CN" sz="2000"/>
              <a:t>t13 = 4*n</a:t>
            </a:r>
          </a:p>
          <a:p>
            <a:pPr>
              <a:lnSpc>
                <a:spcPct val="70000"/>
              </a:lnSpc>
              <a:spcBef>
                <a:spcPct val="0"/>
              </a:spcBef>
              <a:buClrTx/>
              <a:buSzTx/>
              <a:buFontTx/>
              <a:buNone/>
            </a:pPr>
            <a:r>
              <a:rPr lang="en-US" altLang="zh-CN" sz="2000"/>
              <a:t>t14 = a[t13]</a:t>
            </a:r>
          </a:p>
          <a:p>
            <a:pPr>
              <a:lnSpc>
                <a:spcPct val="70000"/>
              </a:lnSpc>
              <a:spcBef>
                <a:spcPct val="0"/>
              </a:spcBef>
              <a:buClrTx/>
              <a:buSzTx/>
              <a:buFontTx/>
              <a:buNone/>
            </a:pPr>
            <a:r>
              <a:rPr lang="en-US" altLang="zh-CN" sz="2000"/>
              <a:t>a[t12] = t14</a:t>
            </a:r>
          </a:p>
          <a:p>
            <a:pPr>
              <a:lnSpc>
                <a:spcPct val="70000"/>
              </a:lnSpc>
              <a:spcBef>
                <a:spcPct val="0"/>
              </a:spcBef>
              <a:buClrTx/>
              <a:buSzTx/>
              <a:buFontTx/>
              <a:buNone/>
            </a:pPr>
            <a:r>
              <a:rPr lang="en-US" altLang="zh-CN" sz="2000"/>
              <a:t>t15 = 4*n</a:t>
            </a:r>
          </a:p>
          <a:p>
            <a:pPr>
              <a:lnSpc>
                <a:spcPct val="70000"/>
              </a:lnSpc>
              <a:spcBef>
                <a:spcPct val="0"/>
              </a:spcBef>
              <a:buClrTx/>
              <a:buSzTx/>
              <a:buFontTx/>
              <a:buNone/>
            </a:pPr>
            <a:r>
              <a:rPr lang="en-US" altLang="zh-CN" sz="2000"/>
              <a:t>a[t15] = x</a:t>
            </a:r>
          </a:p>
          <a:p>
            <a:pPr>
              <a:lnSpc>
                <a:spcPct val="70000"/>
              </a:lnSpc>
              <a:spcBef>
                <a:spcPct val="0"/>
              </a:spcBef>
              <a:buClrTx/>
              <a:buSzTx/>
              <a:buFontTx/>
              <a:buNone/>
            </a:pPr>
            <a:endParaRPr lang="zh-CN" altLang="en-US" sz="2000"/>
          </a:p>
        </p:txBody>
      </p:sp>
      <p:sp>
        <p:nvSpPr>
          <p:cNvPr id="10253" name="TextBox 14"/>
          <p:cNvSpPr txBox="1">
            <a:spLocks noChangeArrowheads="1"/>
          </p:cNvSpPr>
          <p:nvPr/>
        </p:nvSpPr>
        <p:spPr bwMode="auto">
          <a:xfrm>
            <a:off x="3006725" y="5059363"/>
            <a:ext cx="5429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rgbClr val="063DE8"/>
              </a:buClr>
              <a:buSzPct val="125000"/>
              <a:buChar char="•"/>
              <a:defRPr sz="2600">
                <a:solidFill>
                  <a:schemeClr val="tx1"/>
                </a:solidFill>
                <a:latin typeface="Times New Roman" panose="02020603050405020304" pitchFamily="18" charset="0"/>
              </a:defRPr>
            </a:lvl1pPr>
            <a:lvl2pPr marL="742950" indent="-285750" eaLnBrk="0" hangingPunct="0">
              <a:spcBef>
                <a:spcPct val="20000"/>
              </a:spcBef>
              <a:buClr>
                <a:srgbClr val="063DE8"/>
              </a:buClr>
              <a:buSzPct val="70000"/>
              <a:buFont typeface="Monotype Sorts"/>
              <a:buChar char="ä"/>
              <a:defRPr sz="2400">
                <a:solidFill>
                  <a:schemeClr val="tx1"/>
                </a:solidFill>
                <a:latin typeface="Times New Roman" panose="02020603050405020304" pitchFamily="18" charset="0"/>
              </a:defRPr>
            </a:lvl2pPr>
            <a:lvl3pPr marL="1143000" indent="-228600" eaLnBrk="0" hangingPunct="0">
              <a:spcBef>
                <a:spcPct val="20000"/>
              </a:spcBef>
              <a:buClr>
                <a:srgbClr val="063DE8"/>
              </a:buClr>
              <a:buSzPct val="125000"/>
              <a:buFont typeface="Wingdings" panose="05000000000000000000" pitchFamily="2" charset="2"/>
              <a:buChar char="§"/>
              <a:defRPr sz="2200">
                <a:solidFill>
                  <a:schemeClr val="tx1"/>
                </a:solidFill>
                <a:latin typeface="Times New Roman" panose="02020603050405020304" pitchFamily="18" charset="0"/>
              </a:defRPr>
            </a:lvl3pPr>
            <a:lvl4pPr marL="1600200" indent="-228600" eaLnBrk="0" hangingPunct="0">
              <a:spcBef>
                <a:spcPct val="20000"/>
              </a:spcBef>
              <a:buClr>
                <a:srgbClr val="063DE8"/>
              </a:buClr>
              <a:buSzPct val="70000"/>
              <a:buFont typeface="Wingdings" panose="05000000000000000000" pitchFamily="2" charset="2"/>
              <a:buChar char="v"/>
              <a:defRPr sz="2000">
                <a:solidFill>
                  <a:schemeClr val="tx1"/>
                </a:solidFill>
                <a:latin typeface="Times New Roman" panose="02020603050405020304" pitchFamily="18" charset="0"/>
              </a:defRPr>
            </a:lvl4pPr>
            <a:lvl5pPr marL="2057400" indent="-228600" eaLnBrk="0" hangingPunct="0">
              <a:spcBef>
                <a:spcPct val="20000"/>
              </a:spcBef>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9pPr>
          </a:lstStyle>
          <a:p>
            <a:pPr>
              <a:spcBef>
                <a:spcPct val="0"/>
              </a:spcBef>
              <a:buClrTx/>
              <a:buSzTx/>
              <a:buFontTx/>
              <a:buNone/>
            </a:pPr>
            <a:r>
              <a:rPr lang="en-US" altLang="zh-CN" sz="2400"/>
              <a:t>B5</a:t>
            </a:r>
            <a:endParaRPr lang="zh-CN" altLang="en-US" sz="2400"/>
          </a:p>
        </p:txBody>
      </p:sp>
      <p:sp>
        <p:nvSpPr>
          <p:cNvPr id="10254" name="TextBox 15"/>
          <p:cNvSpPr txBox="1">
            <a:spLocks noChangeArrowheads="1"/>
          </p:cNvSpPr>
          <p:nvPr/>
        </p:nvSpPr>
        <p:spPr bwMode="auto">
          <a:xfrm>
            <a:off x="8459788" y="5086350"/>
            <a:ext cx="54451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rgbClr val="063DE8"/>
              </a:buClr>
              <a:buSzPct val="125000"/>
              <a:buChar char="•"/>
              <a:defRPr sz="2600">
                <a:solidFill>
                  <a:schemeClr val="tx1"/>
                </a:solidFill>
                <a:latin typeface="Times New Roman" panose="02020603050405020304" pitchFamily="18" charset="0"/>
              </a:defRPr>
            </a:lvl1pPr>
            <a:lvl2pPr marL="742950" indent="-285750" eaLnBrk="0" hangingPunct="0">
              <a:spcBef>
                <a:spcPct val="20000"/>
              </a:spcBef>
              <a:buClr>
                <a:srgbClr val="063DE8"/>
              </a:buClr>
              <a:buSzPct val="70000"/>
              <a:buFont typeface="Monotype Sorts"/>
              <a:buChar char="ä"/>
              <a:defRPr sz="2400">
                <a:solidFill>
                  <a:schemeClr val="tx1"/>
                </a:solidFill>
                <a:latin typeface="Times New Roman" panose="02020603050405020304" pitchFamily="18" charset="0"/>
              </a:defRPr>
            </a:lvl2pPr>
            <a:lvl3pPr marL="1143000" indent="-228600" eaLnBrk="0" hangingPunct="0">
              <a:spcBef>
                <a:spcPct val="20000"/>
              </a:spcBef>
              <a:buClr>
                <a:srgbClr val="063DE8"/>
              </a:buClr>
              <a:buSzPct val="125000"/>
              <a:buFont typeface="Wingdings" panose="05000000000000000000" pitchFamily="2" charset="2"/>
              <a:buChar char="§"/>
              <a:defRPr sz="2200">
                <a:solidFill>
                  <a:schemeClr val="tx1"/>
                </a:solidFill>
                <a:latin typeface="Times New Roman" panose="02020603050405020304" pitchFamily="18" charset="0"/>
              </a:defRPr>
            </a:lvl3pPr>
            <a:lvl4pPr marL="1600200" indent="-228600" eaLnBrk="0" hangingPunct="0">
              <a:spcBef>
                <a:spcPct val="20000"/>
              </a:spcBef>
              <a:buClr>
                <a:srgbClr val="063DE8"/>
              </a:buClr>
              <a:buSzPct val="70000"/>
              <a:buFont typeface="Wingdings" panose="05000000000000000000" pitchFamily="2" charset="2"/>
              <a:buChar char="v"/>
              <a:defRPr sz="2000">
                <a:solidFill>
                  <a:schemeClr val="tx1"/>
                </a:solidFill>
                <a:latin typeface="Times New Roman" panose="02020603050405020304" pitchFamily="18" charset="0"/>
              </a:defRPr>
            </a:lvl4pPr>
            <a:lvl5pPr marL="2057400" indent="-228600" eaLnBrk="0" hangingPunct="0">
              <a:spcBef>
                <a:spcPct val="20000"/>
              </a:spcBef>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9pPr>
          </a:lstStyle>
          <a:p>
            <a:pPr>
              <a:spcBef>
                <a:spcPct val="0"/>
              </a:spcBef>
              <a:buClrTx/>
              <a:buSzTx/>
              <a:buFontTx/>
              <a:buNone/>
            </a:pPr>
            <a:r>
              <a:rPr lang="en-US" altLang="zh-CN" sz="2400"/>
              <a:t>B6</a:t>
            </a:r>
            <a:endParaRPr lang="zh-CN" altLang="en-US" sz="2400"/>
          </a:p>
        </p:txBody>
      </p:sp>
      <p:cxnSp>
        <p:nvCxnSpPr>
          <p:cNvPr id="10255" name="直接箭头连接符 17"/>
          <p:cNvCxnSpPr>
            <a:cxnSpLocks noChangeShapeType="1"/>
            <a:stCxn id="10243" idx="2"/>
            <a:endCxn id="10244" idx="0"/>
          </p:cNvCxnSpPr>
          <p:nvPr/>
        </p:nvCxnSpPr>
        <p:spPr bwMode="auto">
          <a:xfrm>
            <a:off x="4572000" y="1052513"/>
            <a:ext cx="11113" cy="215900"/>
          </a:xfrm>
          <a:prstGeom prst="straightConnector1">
            <a:avLst/>
          </a:prstGeom>
          <a:noFill/>
          <a:ln w="22225" algn="ctr">
            <a:solidFill>
              <a:schemeClr val="tx1"/>
            </a:solidFill>
            <a:round/>
            <a:headEnd type="none" w="sm" len="sm"/>
            <a:tailEnd type="arrow" w="med" len="med"/>
          </a:ln>
          <a:extLst>
            <a:ext uri="{909E8E84-426E-40DD-AFC4-6F175D3DCCD1}">
              <a14:hiddenFill xmlns:a14="http://schemas.microsoft.com/office/drawing/2010/main">
                <a:noFill/>
              </a14:hiddenFill>
            </a:ext>
          </a:extLst>
        </p:spPr>
      </p:cxnSp>
      <p:cxnSp>
        <p:nvCxnSpPr>
          <p:cNvPr id="10256" name="直接箭头连接符 19"/>
          <p:cNvCxnSpPr>
            <a:cxnSpLocks noChangeShapeType="1"/>
            <a:stCxn id="10244" idx="2"/>
            <a:endCxn id="10247" idx="0"/>
          </p:cNvCxnSpPr>
          <p:nvPr/>
        </p:nvCxnSpPr>
        <p:spPr bwMode="auto">
          <a:xfrm>
            <a:off x="4583113" y="2276475"/>
            <a:ext cx="0" cy="215900"/>
          </a:xfrm>
          <a:prstGeom prst="straightConnector1">
            <a:avLst/>
          </a:prstGeom>
          <a:noFill/>
          <a:ln w="22225" algn="ctr">
            <a:solidFill>
              <a:schemeClr val="tx1"/>
            </a:solidFill>
            <a:round/>
            <a:headEnd type="none" w="sm" len="sm"/>
            <a:tailEnd type="arrow" w="med" len="med"/>
          </a:ln>
          <a:extLst>
            <a:ext uri="{909E8E84-426E-40DD-AFC4-6F175D3DCCD1}">
              <a14:hiddenFill xmlns:a14="http://schemas.microsoft.com/office/drawing/2010/main">
                <a:noFill/>
              </a14:hiddenFill>
            </a:ext>
          </a:extLst>
        </p:spPr>
      </p:cxnSp>
      <p:cxnSp>
        <p:nvCxnSpPr>
          <p:cNvPr id="10257" name="直接箭头连接符 21"/>
          <p:cNvCxnSpPr>
            <a:cxnSpLocks noChangeShapeType="1"/>
            <a:stCxn id="10247" idx="2"/>
            <a:endCxn id="10249" idx="0"/>
          </p:cNvCxnSpPr>
          <p:nvPr/>
        </p:nvCxnSpPr>
        <p:spPr bwMode="auto">
          <a:xfrm>
            <a:off x="4583113" y="3500438"/>
            <a:ext cx="0" cy="246062"/>
          </a:xfrm>
          <a:prstGeom prst="straightConnector1">
            <a:avLst/>
          </a:prstGeom>
          <a:noFill/>
          <a:ln w="22225" algn="ctr">
            <a:solidFill>
              <a:schemeClr val="tx1"/>
            </a:solidFill>
            <a:round/>
            <a:headEnd type="none" w="sm" len="sm"/>
            <a:tailEnd type="arrow" w="med" len="med"/>
          </a:ln>
          <a:extLst>
            <a:ext uri="{909E8E84-426E-40DD-AFC4-6F175D3DCCD1}">
              <a14:hiddenFill xmlns:a14="http://schemas.microsoft.com/office/drawing/2010/main">
                <a:noFill/>
              </a14:hiddenFill>
            </a:ext>
          </a:extLst>
        </p:spPr>
      </p:cxnSp>
      <p:cxnSp>
        <p:nvCxnSpPr>
          <p:cNvPr id="10258" name="直接箭头连接符 23"/>
          <p:cNvCxnSpPr>
            <a:cxnSpLocks noChangeShapeType="1"/>
            <a:stCxn id="10249" idx="1"/>
            <a:endCxn id="10251" idx="0"/>
          </p:cNvCxnSpPr>
          <p:nvPr/>
        </p:nvCxnSpPr>
        <p:spPr bwMode="auto">
          <a:xfrm flipH="1">
            <a:off x="1825625" y="3951288"/>
            <a:ext cx="1830388" cy="298450"/>
          </a:xfrm>
          <a:prstGeom prst="straightConnector1">
            <a:avLst/>
          </a:prstGeom>
          <a:noFill/>
          <a:ln w="22225" algn="ctr">
            <a:solidFill>
              <a:schemeClr val="tx1"/>
            </a:solidFill>
            <a:round/>
            <a:headEnd type="none" w="sm" len="sm"/>
            <a:tailEnd type="arrow" w="med" len="med"/>
          </a:ln>
          <a:extLst>
            <a:ext uri="{909E8E84-426E-40DD-AFC4-6F175D3DCCD1}">
              <a14:hiddenFill xmlns:a14="http://schemas.microsoft.com/office/drawing/2010/main">
                <a:noFill/>
              </a14:hiddenFill>
            </a:ext>
          </a:extLst>
        </p:spPr>
      </p:cxnSp>
      <p:cxnSp>
        <p:nvCxnSpPr>
          <p:cNvPr id="10259" name="直接箭头连接符 25"/>
          <p:cNvCxnSpPr>
            <a:cxnSpLocks noChangeShapeType="1"/>
            <a:stCxn id="10249" idx="3"/>
            <a:endCxn id="10252" idx="0"/>
          </p:cNvCxnSpPr>
          <p:nvPr/>
        </p:nvCxnSpPr>
        <p:spPr bwMode="auto">
          <a:xfrm>
            <a:off x="5508625" y="3951288"/>
            <a:ext cx="1860550" cy="263525"/>
          </a:xfrm>
          <a:prstGeom prst="straightConnector1">
            <a:avLst/>
          </a:prstGeom>
          <a:noFill/>
          <a:ln w="22225" algn="ctr">
            <a:solidFill>
              <a:schemeClr val="tx1"/>
            </a:solidFill>
            <a:round/>
            <a:headEnd type="none" w="sm" len="sm"/>
            <a:tailEnd type="arrow" w="med" len="med"/>
          </a:ln>
          <a:extLst>
            <a:ext uri="{909E8E84-426E-40DD-AFC4-6F175D3DCCD1}">
              <a14:hiddenFill xmlns:a14="http://schemas.microsoft.com/office/drawing/2010/main">
                <a:noFill/>
              </a14:hiddenFill>
            </a:ext>
          </a:extLst>
        </p:spPr>
      </p:cxnSp>
      <p:sp>
        <p:nvSpPr>
          <p:cNvPr id="10260" name="任意多边形 29"/>
          <p:cNvSpPr>
            <a:spLocks/>
          </p:cNvSpPr>
          <p:nvPr/>
        </p:nvSpPr>
        <p:spPr bwMode="auto">
          <a:xfrm>
            <a:off x="3268663" y="1214438"/>
            <a:ext cx="439737" cy="1135062"/>
          </a:xfrm>
          <a:custGeom>
            <a:avLst/>
            <a:gdLst>
              <a:gd name="T0" fmla="*/ 410738 w 439191"/>
              <a:gd name="T1" fmla="*/ 459298 h 1435895"/>
              <a:gd name="T2" fmla="*/ 64677 w 439191"/>
              <a:gd name="T3" fmla="*/ 529462 h 1435895"/>
              <a:gd name="T4" fmla="*/ 34585 w 439191"/>
              <a:gd name="T5" fmla="*/ 20773 h 1435895"/>
              <a:gd name="T6" fmla="*/ 440831 w 439191"/>
              <a:gd name="T7" fmla="*/ 90937 h 1435895"/>
              <a:gd name="T8" fmla="*/ 440831 w 439191"/>
              <a:gd name="T9" fmla="*/ 90937 h 1435895"/>
              <a:gd name="T10" fmla="*/ 0 60000 65536"/>
              <a:gd name="T11" fmla="*/ 0 60000 65536"/>
              <a:gd name="T12" fmla="*/ 0 60000 65536"/>
              <a:gd name="T13" fmla="*/ 0 60000 65536"/>
              <a:gd name="T14" fmla="*/ 0 60000 65536"/>
              <a:gd name="T15" fmla="*/ 0 w 439191"/>
              <a:gd name="T16" fmla="*/ 0 h 1435895"/>
              <a:gd name="T17" fmla="*/ 439191 w 439191"/>
              <a:gd name="T18" fmla="*/ 1435895 h 1435895"/>
            </a:gdLst>
            <a:ahLst/>
            <a:cxnLst>
              <a:cxn ang="T10">
                <a:pos x="T0" y="T1"/>
              </a:cxn>
              <a:cxn ang="T11">
                <a:pos x="T2" y="T3"/>
              </a:cxn>
              <a:cxn ang="T12">
                <a:pos x="T4" y="T5"/>
              </a:cxn>
              <a:cxn ang="T13">
                <a:pos x="T6" y="T7"/>
              </a:cxn>
              <a:cxn ang="T14">
                <a:pos x="T8" y="T9"/>
              </a:cxn>
            </a:cxnLst>
            <a:rect l="T15" t="T16" r="T17" b="T18"/>
            <a:pathLst>
              <a:path w="439191" h="1435895">
                <a:moveTo>
                  <a:pt x="409210" y="1177519"/>
                </a:moveTo>
                <a:cubicBezTo>
                  <a:pt x="268053" y="1361148"/>
                  <a:pt x="126896" y="1544778"/>
                  <a:pt x="64437" y="1357401"/>
                </a:cubicBezTo>
                <a:cubicBezTo>
                  <a:pt x="1978" y="1170024"/>
                  <a:pt x="-28003" y="240633"/>
                  <a:pt x="34456" y="53256"/>
                </a:cubicBezTo>
                <a:cubicBezTo>
                  <a:pt x="96915" y="-134121"/>
                  <a:pt x="439191" y="233138"/>
                  <a:pt x="439191" y="233138"/>
                </a:cubicBezTo>
              </a:path>
            </a:pathLst>
          </a:custGeom>
          <a:noFill/>
          <a:ln w="22225" cap="flat" cmpd="sng" algn="ctr">
            <a:solidFill>
              <a:schemeClr val="tx1"/>
            </a:solidFill>
            <a:prstDash val="solid"/>
            <a:round/>
            <a:headEnd type="none" w="sm" len="sm"/>
            <a:tailEnd type="triangle" w="lg"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261" name="任意多边形 30"/>
          <p:cNvSpPr>
            <a:spLocks/>
          </p:cNvSpPr>
          <p:nvPr/>
        </p:nvSpPr>
        <p:spPr bwMode="auto">
          <a:xfrm>
            <a:off x="3260725" y="2349500"/>
            <a:ext cx="439738" cy="1219200"/>
          </a:xfrm>
          <a:custGeom>
            <a:avLst/>
            <a:gdLst>
              <a:gd name="T0" fmla="*/ 410741 w 439191"/>
              <a:gd name="T1" fmla="*/ 612374 h 1435895"/>
              <a:gd name="T2" fmla="*/ 64677 w 439191"/>
              <a:gd name="T3" fmla="*/ 705922 h 1435895"/>
              <a:gd name="T4" fmla="*/ 34585 w 439191"/>
              <a:gd name="T5" fmla="*/ 27696 h 1435895"/>
              <a:gd name="T6" fmla="*/ 440834 w 439191"/>
              <a:gd name="T7" fmla="*/ 121245 h 1435895"/>
              <a:gd name="T8" fmla="*/ 440834 w 439191"/>
              <a:gd name="T9" fmla="*/ 121245 h 1435895"/>
              <a:gd name="T10" fmla="*/ 0 60000 65536"/>
              <a:gd name="T11" fmla="*/ 0 60000 65536"/>
              <a:gd name="T12" fmla="*/ 0 60000 65536"/>
              <a:gd name="T13" fmla="*/ 0 60000 65536"/>
              <a:gd name="T14" fmla="*/ 0 60000 65536"/>
              <a:gd name="T15" fmla="*/ 0 w 439191"/>
              <a:gd name="T16" fmla="*/ 0 h 1435895"/>
              <a:gd name="T17" fmla="*/ 439191 w 439191"/>
              <a:gd name="T18" fmla="*/ 1435895 h 1435895"/>
            </a:gdLst>
            <a:ahLst/>
            <a:cxnLst>
              <a:cxn ang="T10">
                <a:pos x="T0" y="T1"/>
              </a:cxn>
              <a:cxn ang="T11">
                <a:pos x="T2" y="T3"/>
              </a:cxn>
              <a:cxn ang="T12">
                <a:pos x="T4" y="T5"/>
              </a:cxn>
              <a:cxn ang="T13">
                <a:pos x="T6" y="T7"/>
              </a:cxn>
              <a:cxn ang="T14">
                <a:pos x="T8" y="T9"/>
              </a:cxn>
            </a:cxnLst>
            <a:rect l="T15" t="T16" r="T17" b="T18"/>
            <a:pathLst>
              <a:path w="439191" h="1435895">
                <a:moveTo>
                  <a:pt x="409210" y="1177519"/>
                </a:moveTo>
                <a:cubicBezTo>
                  <a:pt x="268053" y="1361148"/>
                  <a:pt x="126896" y="1544778"/>
                  <a:pt x="64437" y="1357401"/>
                </a:cubicBezTo>
                <a:cubicBezTo>
                  <a:pt x="1978" y="1170024"/>
                  <a:pt x="-28003" y="240633"/>
                  <a:pt x="34456" y="53256"/>
                </a:cubicBezTo>
                <a:cubicBezTo>
                  <a:pt x="96915" y="-134121"/>
                  <a:pt x="439191" y="233138"/>
                  <a:pt x="439191" y="233138"/>
                </a:cubicBezTo>
              </a:path>
            </a:pathLst>
          </a:custGeom>
          <a:noFill/>
          <a:ln w="22225" cap="flat" cmpd="sng" algn="ctr">
            <a:solidFill>
              <a:schemeClr val="tx1"/>
            </a:solidFill>
            <a:prstDash val="solid"/>
            <a:round/>
            <a:headEnd type="none" w="sm" len="sm"/>
            <a:tailEnd type="triangle" w="lg"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262" name="圆角矩形 1"/>
          <p:cNvSpPr>
            <a:spLocks noChangeArrowheads="1"/>
          </p:cNvSpPr>
          <p:nvPr/>
        </p:nvSpPr>
        <p:spPr bwMode="auto">
          <a:xfrm>
            <a:off x="7019925" y="260350"/>
            <a:ext cx="1984375" cy="914400"/>
          </a:xfrm>
          <a:prstGeom prst="roundRect">
            <a:avLst>
              <a:gd name="adj" fmla="val 16667"/>
            </a:avLst>
          </a:prstGeom>
          <a:noFill/>
          <a:ln w="22225" algn="ctr">
            <a:solidFill>
              <a:schemeClr val="tx1"/>
            </a:solidFill>
            <a:round/>
            <a:headEnd type="none" w="sm" len="sm"/>
            <a:tailEnd type="triangle" w="lg" len="me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rgbClr val="063DE8"/>
              </a:buClr>
              <a:buSzPct val="125000"/>
              <a:buChar char="•"/>
              <a:defRPr sz="2600">
                <a:solidFill>
                  <a:schemeClr val="tx1"/>
                </a:solidFill>
                <a:latin typeface="Times New Roman" panose="02020603050405020304" pitchFamily="18" charset="0"/>
              </a:defRPr>
            </a:lvl1pPr>
            <a:lvl2pPr marL="742950" indent="-285750" eaLnBrk="0" hangingPunct="0">
              <a:spcBef>
                <a:spcPct val="20000"/>
              </a:spcBef>
              <a:buClr>
                <a:srgbClr val="063DE8"/>
              </a:buClr>
              <a:buSzPct val="70000"/>
              <a:buFont typeface="Monotype Sorts"/>
              <a:buChar char="ä"/>
              <a:defRPr sz="2400">
                <a:solidFill>
                  <a:schemeClr val="tx1"/>
                </a:solidFill>
                <a:latin typeface="Times New Roman" panose="02020603050405020304" pitchFamily="18" charset="0"/>
              </a:defRPr>
            </a:lvl2pPr>
            <a:lvl3pPr marL="1143000" indent="-228600" eaLnBrk="0" hangingPunct="0">
              <a:spcBef>
                <a:spcPct val="20000"/>
              </a:spcBef>
              <a:buClr>
                <a:srgbClr val="063DE8"/>
              </a:buClr>
              <a:buSzPct val="125000"/>
              <a:buFont typeface="Wingdings" panose="05000000000000000000" pitchFamily="2" charset="2"/>
              <a:buChar char="§"/>
              <a:defRPr sz="2200">
                <a:solidFill>
                  <a:schemeClr val="tx1"/>
                </a:solidFill>
                <a:latin typeface="Times New Roman" panose="02020603050405020304" pitchFamily="18" charset="0"/>
              </a:defRPr>
            </a:lvl3pPr>
            <a:lvl4pPr marL="1600200" indent="-228600" eaLnBrk="0" hangingPunct="0">
              <a:spcBef>
                <a:spcPct val="20000"/>
              </a:spcBef>
              <a:buClr>
                <a:srgbClr val="063DE8"/>
              </a:buClr>
              <a:buSzPct val="70000"/>
              <a:buFont typeface="Wingdings" panose="05000000000000000000" pitchFamily="2" charset="2"/>
              <a:buChar char="v"/>
              <a:defRPr sz="2000">
                <a:solidFill>
                  <a:schemeClr val="tx1"/>
                </a:solidFill>
                <a:latin typeface="Times New Roman" panose="02020603050405020304" pitchFamily="18" charset="0"/>
              </a:defRPr>
            </a:lvl4pPr>
            <a:lvl5pPr marL="2057400" indent="-228600" eaLnBrk="0" hangingPunct="0">
              <a:spcBef>
                <a:spcPct val="20000"/>
              </a:spcBef>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9pPr>
          </a:lstStyle>
          <a:p>
            <a:pPr>
              <a:spcBef>
                <a:spcPct val="0"/>
              </a:spcBef>
              <a:buClrTx/>
              <a:buSzTx/>
              <a:buFontTx/>
              <a:buNone/>
            </a:pPr>
            <a:r>
              <a:rPr lang="zh-CN" altLang="en-US" sz="2400" b="1"/>
              <a:t>局部公共子表达式消除</a:t>
            </a:r>
          </a:p>
        </p:txBody>
      </p:sp>
      <p:sp>
        <p:nvSpPr>
          <p:cNvPr id="10263" name="圆角矩形 22"/>
          <p:cNvSpPr>
            <a:spLocks noChangeArrowheads="1"/>
          </p:cNvSpPr>
          <p:nvPr/>
        </p:nvSpPr>
        <p:spPr bwMode="auto">
          <a:xfrm>
            <a:off x="3576638" y="4270375"/>
            <a:ext cx="1851025" cy="2203450"/>
          </a:xfrm>
          <a:prstGeom prst="roundRect">
            <a:avLst>
              <a:gd name="adj" fmla="val 16667"/>
            </a:avLst>
          </a:prstGeom>
          <a:solidFill>
            <a:schemeClr val="bg1"/>
          </a:solidFill>
          <a:ln w="22225" algn="ctr">
            <a:solidFill>
              <a:schemeClr val="tx1"/>
            </a:solidFill>
            <a:round/>
            <a:headEnd type="none" w="sm" len="sm"/>
            <a:tailEnd type="triangle" w="lg" len="med"/>
          </a:ln>
        </p:spPr>
        <p:txBody>
          <a:bodyPr/>
          <a:lstStyle>
            <a:lvl1pPr eaLnBrk="0" hangingPunct="0">
              <a:spcBef>
                <a:spcPct val="20000"/>
              </a:spcBef>
              <a:buClr>
                <a:srgbClr val="063DE8"/>
              </a:buClr>
              <a:buSzPct val="125000"/>
              <a:buChar char="•"/>
              <a:defRPr sz="2600">
                <a:solidFill>
                  <a:schemeClr val="tx1"/>
                </a:solidFill>
                <a:latin typeface="Times New Roman" panose="02020603050405020304" pitchFamily="18" charset="0"/>
              </a:defRPr>
            </a:lvl1pPr>
            <a:lvl2pPr marL="742950" indent="-285750" eaLnBrk="0" hangingPunct="0">
              <a:spcBef>
                <a:spcPct val="20000"/>
              </a:spcBef>
              <a:buClr>
                <a:srgbClr val="063DE8"/>
              </a:buClr>
              <a:buSzPct val="70000"/>
              <a:buFont typeface="Monotype Sorts"/>
              <a:buChar char="ä"/>
              <a:defRPr sz="2400">
                <a:solidFill>
                  <a:schemeClr val="tx1"/>
                </a:solidFill>
                <a:latin typeface="Times New Roman" panose="02020603050405020304" pitchFamily="18" charset="0"/>
              </a:defRPr>
            </a:lvl2pPr>
            <a:lvl3pPr marL="1143000" indent="-228600" eaLnBrk="0" hangingPunct="0">
              <a:spcBef>
                <a:spcPct val="20000"/>
              </a:spcBef>
              <a:buClr>
                <a:srgbClr val="063DE8"/>
              </a:buClr>
              <a:buSzPct val="125000"/>
              <a:buFont typeface="Wingdings" panose="05000000000000000000" pitchFamily="2" charset="2"/>
              <a:buChar char="§"/>
              <a:defRPr sz="2200">
                <a:solidFill>
                  <a:schemeClr val="tx1"/>
                </a:solidFill>
                <a:latin typeface="Times New Roman" panose="02020603050405020304" pitchFamily="18" charset="0"/>
              </a:defRPr>
            </a:lvl3pPr>
            <a:lvl4pPr marL="1600200" indent="-228600" eaLnBrk="0" hangingPunct="0">
              <a:spcBef>
                <a:spcPct val="20000"/>
              </a:spcBef>
              <a:buClr>
                <a:srgbClr val="063DE8"/>
              </a:buClr>
              <a:buSzPct val="70000"/>
              <a:buFont typeface="Wingdings" panose="05000000000000000000" pitchFamily="2" charset="2"/>
              <a:buChar char="v"/>
              <a:defRPr sz="2000">
                <a:solidFill>
                  <a:schemeClr val="tx1"/>
                </a:solidFill>
                <a:latin typeface="Times New Roman" panose="02020603050405020304" pitchFamily="18" charset="0"/>
              </a:defRPr>
            </a:lvl4pPr>
            <a:lvl5pPr marL="2057400" indent="-228600" eaLnBrk="0" hangingPunct="0">
              <a:spcBef>
                <a:spcPct val="20000"/>
              </a:spcBef>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9pPr>
          </a:lstStyle>
          <a:p>
            <a:pPr>
              <a:lnSpc>
                <a:spcPct val="70000"/>
              </a:lnSpc>
              <a:spcBef>
                <a:spcPct val="0"/>
              </a:spcBef>
              <a:buClrTx/>
              <a:buSzTx/>
              <a:buFontTx/>
              <a:buNone/>
            </a:pPr>
            <a:r>
              <a:rPr lang="en-US" altLang="zh-CN" sz="2000">
                <a:solidFill>
                  <a:srgbClr val="FF0000"/>
                </a:solidFill>
              </a:rPr>
              <a:t>t6 = 4*i</a:t>
            </a:r>
          </a:p>
          <a:p>
            <a:pPr>
              <a:lnSpc>
                <a:spcPct val="70000"/>
              </a:lnSpc>
              <a:spcBef>
                <a:spcPct val="0"/>
              </a:spcBef>
              <a:buClrTx/>
              <a:buSzTx/>
              <a:buFontTx/>
              <a:buNone/>
            </a:pPr>
            <a:r>
              <a:rPr lang="en-US" altLang="zh-CN" sz="2000">
                <a:solidFill>
                  <a:srgbClr val="FF0000"/>
                </a:solidFill>
              </a:rPr>
              <a:t>x = a[t6]</a:t>
            </a:r>
          </a:p>
          <a:p>
            <a:pPr>
              <a:lnSpc>
                <a:spcPct val="70000"/>
              </a:lnSpc>
              <a:spcBef>
                <a:spcPct val="0"/>
              </a:spcBef>
              <a:buClrTx/>
              <a:buSzTx/>
              <a:buFontTx/>
              <a:buNone/>
            </a:pPr>
            <a:r>
              <a:rPr lang="en-US" altLang="zh-CN" sz="2000">
                <a:solidFill>
                  <a:srgbClr val="FF0000"/>
                </a:solidFill>
              </a:rPr>
              <a:t>t8 = 4*j</a:t>
            </a:r>
          </a:p>
          <a:p>
            <a:pPr>
              <a:lnSpc>
                <a:spcPct val="70000"/>
              </a:lnSpc>
              <a:spcBef>
                <a:spcPct val="0"/>
              </a:spcBef>
              <a:buClrTx/>
              <a:buSzTx/>
              <a:buFontTx/>
              <a:buNone/>
            </a:pPr>
            <a:r>
              <a:rPr lang="en-US" altLang="zh-CN" sz="2000">
                <a:solidFill>
                  <a:srgbClr val="FF0000"/>
                </a:solidFill>
              </a:rPr>
              <a:t>t9 = a[t8]</a:t>
            </a:r>
          </a:p>
          <a:p>
            <a:pPr>
              <a:lnSpc>
                <a:spcPct val="70000"/>
              </a:lnSpc>
              <a:spcBef>
                <a:spcPct val="0"/>
              </a:spcBef>
              <a:buClrTx/>
              <a:buSzTx/>
              <a:buFontTx/>
              <a:buNone/>
            </a:pPr>
            <a:r>
              <a:rPr lang="en-US" altLang="zh-CN" sz="2000">
                <a:solidFill>
                  <a:srgbClr val="FF0000"/>
                </a:solidFill>
              </a:rPr>
              <a:t>a[t6] = t9</a:t>
            </a:r>
          </a:p>
          <a:p>
            <a:pPr>
              <a:lnSpc>
                <a:spcPct val="70000"/>
              </a:lnSpc>
              <a:spcBef>
                <a:spcPct val="0"/>
              </a:spcBef>
              <a:buClrTx/>
              <a:buSzTx/>
              <a:buFontTx/>
              <a:buNone/>
            </a:pPr>
            <a:r>
              <a:rPr lang="en-US" altLang="zh-CN" sz="2000">
                <a:solidFill>
                  <a:srgbClr val="FF0000"/>
                </a:solidFill>
              </a:rPr>
              <a:t>a[t8] = x</a:t>
            </a:r>
          </a:p>
          <a:p>
            <a:pPr>
              <a:lnSpc>
                <a:spcPct val="70000"/>
              </a:lnSpc>
              <a:spcBef>
                <a:spcPct val="0"/>
              </a:spcBef>
              <a:buClrTx/>
              <a:buSzTx/>
              <a:buFontTx/>
              <a:buNone/>
            </a:pPr>
            <a:r>
              <a:rPr lang="en-US" altLang="zh-CN" sz="2000">
                <a:solidFill>
                  <a:srgbClr val="FF0000"/>
                </a:solidFill>
              </a:rPr>
              <a:t>goto B2</a:t>
            </a:r>
          </a:p>
          <a:p>
            <a:pPr>
              <a:lnSpc>
                <a:spcPct val="70000"/>
              </a:lnSpc>
              <a:spcBef>
                <a:spcPct val="0"/>
              </a:spcBef>
              <a:buClrTx/>
              <a:buSzTx/>
              <a:buFontTx/>
              <a:buNone/>
            </a:pPr>
            <a:endParaRPr lang="zh-CN" altLang="en-US" sz="2000">
              <a:solidFill>
                <a:srgbClr val="FF0000"/>
              </a:solidFill>
            </a:endParaRPr>
          </a:p>
        </p:txBody>
      </p:sp>
    </p:spTree>
    <p:extLst>
      <p:ext uri="{BB962C8B-B14F-4D97-AF65-F5344CB8AC3E}">
        <p14:creationId xmlns:p14="http://schemas.microsoft.com/office/powerpoint/2010/main" val="1354849126"/>
      </p:ext>
    </p:extLst>
  </p:cSld>
  <p:clrMapOvr>
    <a:masterClrMapping/>
  </p:clrMapOvr>
  <p:transition spd="slow"/>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任意多边形 32"/>
          <p:cNvSpPr>
            <a:spLocks/>
          </p:cNvSpPr>
          <p:nvPr/>
        </p:nvSpPr>
        <p:spPr bwMode="auto">
          <a:xfrm>
            <a:off x="269875" y="482600"/>
            <a:ext cx="3627438" cy="6186488"/>
          </a:xfrm>
          <a:custGeom>
            <a:avLst/>
            <a:gdLst>
              <a:gd name="T0" fmla="*/ 779125 w 3626927"/>
              <a:gd name="T1" fmla="*/ 4342232 h 6701607"/>
              <a:gd name="T2" fmla="*/ 239252 w 3626927"/>
              <a:gd name="T3" fmla="*/ 4505540 h 6701607"/>
              <a:gd name="T4" fmla="*/ 284240 w 3626927"/>
              <a:gd name="T5" fmla="*/ 226847 h 6701607"/>
              <a:gd name="T6" fmla="*/ 3628461 w 3626927"/>
              <a:gd name="T7" fmla="*/ 553466 h 6701607"/>
              <a:gd name="T8" fmla="*/ 3628461 w 3626927"/>
              <a:gd name="T9" fmla="*/ 553466 h 6701607"/>
              <a:gd name="T10" fmla="*/ 0 60000 65536"/>
              <a:gd name="T11" fmla="*/ 0 60000 65536"/>
              <a:gd name="T12" fmla="*/ 0 60000 65536"/>
              <a:gd name="T13" fmla="*/ 0 60000 65536"/>
              <a:gd name="T14" fmla="*/ 0 60000 65536"/>
              <a:gd name="T15" fmla="*/ 0 w 3626927"/>
              <a:gd name="T16" fmla="*/ 0 h 6701607"/>
              <a:gd name="T17" fmla="*/ 3626927 w 3626927"/>
              <a:gd name="T18" fmla="*/ 6701607 h 6701607"/>
            </a:gdLst>
            <a:ahLst/>
            <a:cxnLst>
              <a:cxn ang="T10">
                <a:pos x="T0" y="T1"/>
              </a:cxn>
              <a:cxn ang="T11">
                <a:pos x="T2" y="T3"/>
              </a:cxn>
              <a:cxn ang="T12">
                <a:pos x="T4" y="T5"/>
              </a:cxn>
              <a:cxn ang="T13">
                <a:pos x="T6" y="T7"/>
              </a:cxn>
              <a:cxn ang="T14">
                <a:pos x="T8" y="T9"/>
              </a:cxn>
            </a:cxnLst>
            <a:rect l="T15" t="T16" r="T17" b="T18"/>
            <a:pathLst>
              <a:path w="3626927" h="6701607">
                <a:moveTo>
                  <a:pt x="778795" y="5978617"/>
                </a:moveTo>
                <a:cubicBezTo>
                  <a:pt x="550195" y="6563233"/>
                  <a:pt x="321596" y="7147849"/>
                  <a:pt x="239150" y="6203469"/>
                </a:cubicBezTo>
                <a:cubicBezTo>
                  <a:pt x="156704" y="5259089"/>
                  <a:pt x="-280509" y="1219240"/>
                  <a:pt x="284120" y="312335"/>
                </a:cubicBezTo>
                <a:cubicBezTo>
                  <a:pt x="848749" y="-594570"/>
                  <a:pt x="3626927" y="762040"/>
                  <a:pt x="3626927" y="762040"/>
                </a:cubicBezTo>
              </a:path>
            </a:pathLst>
          </a:custGeom>
          <a:noFill/>
          <a:ln w="22225" cap="flat" cmpd="sng" algn="ctr">
            <a:solidFill>
              <a:schemeClr val="tx1"/>
            </a:solidFill>
            <a:prstDash val="solid"/>
            <a:round/>
            <a:headEnd type="none" w="sm" len="sm"/>
            <a:tailEnd type="triangle" w="lg"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267" name="圆角矩形 4"/>
          <p:cNvSpPr>
            <a:spLocks noChangeArrowheads="1"/>
          </p:cNvSpPr>
          <p:nvPr/>
        </p:nvSpPr>
        <p:spPr bwMode="auto">
          <a:xfrm>
            <a:off x="3635375" y="44450"/>
            <a:ext cx="1873250" cy="1008063"/>
          </a:xfrm>
          <a:prstGeom prst="roundRect">
            <a:avLst>
              <a:gd name="adj" fmla="val 16667"/>
            </a:avLst>
          </a:prstGeom>
          <a:noFill/>
          <a:ln w="22225" algn="ctr">
            <a:solidFill>
              <a:schemeClr val="tx1"/>
            </a:solidFill>
            <a:round/>
            <a:headEnd type="none" w="sm" len="sm"/>
            <a:tailEnd type="triangle" w="lg" len="me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rgbClr val="063DE8"/>
              </a:buClr>
              <a:buSzPct val="125000"/>
              <a:buChar char="•"/>
              <a:defRPr sz="2600">
                <a:solidFill>
                  <a:schemeClr val="tx1"/>
                </a:solidFill>
                <a:latin typeface="Times New Roman" panose="02020603050405020304" pitchFamily="18" charset="0"/>
              </a:defRPr>
            </a:lvl1pPr>
            <a:lvl2pPr marL="742950" indent="-285750" eaLnBrk="0" hangingPunct="0">
              <a:spcBef>
                <a:spcPct val="20000"/>
              </a:spcBef>
              <a:buClr>
                <a:srgbClr val="063DE8"/>
              </a:buClr>
              <a:buSzPct val="70000"/>
              <a:buFont typeface="Monotype Sorts"/>
              <a:buChar char="ä"/>
              <a:defRPr sz="2400">
                <a:solidFill>
                  <a:schemeClr val="tx1"/>
                </a:solidFill>
                <a:latin typeface="Times New Roman" panose="02020603050405020304" pitchFamily="18" charset="0"/>
              </a:defRPr>
            </a:lvl2pPr>
            <a:lvl3pPr marL="1143000" indent="-228600" eaLnBrk="0" hangingPunct="0">
              <a:spcBef>
                <a:spcPct val="20000"/>
              </a:spcBef>
              <a:buClr>
                <a:srgbClr val="063DE8"/>
              </a:buClr>
              <a:buSzPct val="125000"/>
              <a:buFont typeface="Wingdings" panose="05000000000000000000" pitchFamily="2" charset="2"/>
              <a:buChar char="§"/>
              <a:defRPr sz="2200">
                <a:solidFill>
                  <a:schemeClr val="tx1"/>
                </a:solidFill>
                <a:latin typeface="Times New Roman" panose="02020603050405020304" pitchFamily="18" charset="0"/>
              </a:defRPr>
            </a:lvl3pPr>
            <a:lvl4pPr marL="1600200" indent="-228600" eaLnBrk="0" hangingPunct="0">
              <a:spcBef>
                <a:spcPct val="20000"/>
              </a:spcBef>
              <a:buClr>
                <a:srgbClr val="063DE8"/>
              </a:buClr>
              <a:buSzPct val="70000"/>
              <a:buFont typeface="Wingdings" panose="05000000000000000000" pitchFamily="2" charset="2"/>
              <a:buChar char="v"/>
              <a:defRPr sz="2000">
                <a:solidFill>
                  <a:schemeClr val="tx1"/>
                </a:solidFill>
                <a:latin typeface="Times New Roman" panose="02020603050405020304" pitchFamily="18" charset="0"/>
              </a:defRPr>
            </a:lvl4pPr>
            <a:lvl5pPr marL="2057400" indent="-228600" eaLnBrk="0" hangingPunct="0">
              <a:spcBef>
                <a:spcPct val="20000"/>
              </a:spcBef>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9pPr>
          </a:lstStyle>
          <a:p>
            <a:pPr>
              <a:lnSpc>
                <a:spcPct val="70000"/>
              </a:lnSpc>
              <a:spcBef>
                <a:spcPct val="0"/>
              </a:spcBef>
              <a:buClrTx/>
              <a:buSzTx/>
              <a:buFontTx/>
              <a:buNone/>
            </a:pPr>
            <a:r>
              <a:rPr lang="en-US" altLang="zh-CN" sz="2000" dirty="0" err="1"/>
              <a:t>i</a:t>
            </a:r>
            <a:r>
              <a:rPr lang="en-US" altLang="zh-CN" sz="2000" dirty="0"/>
              <a:t> = m – 1</a:t>
            </a:r>
          </a:p>
          <a:p>
            <a:pPr>
              <a:lnSpc>
                <a:spcPct val="70000"/>
              </a:lnSpc>
              <a:spcBef>
                <a:spcPct val="0"/>
              </a:spcBef>
              <a:buClrTx/>
              <a:buSzTx/>
              <a:buFontTx/>
              <a:buNone/>
            </a:pPr>
            <a:r>
              <a:rPr lang="en-US" altLang="zh-CN" sz="2000" dirty="0"/>
              <a:t>j = n</a:t>
            </a:r>
            <a:endParaRPr lang="en-US" altLang="zh-CN" sz="2000" dirty="0">
              <a:solidFill>
                <a:srgbClr val="8CA4FD"/>
              </a:solidFill>
            </a:endParaRPr>
          </a:p>
          <a:p>
            <a:pPr>
              <a:lnSpc>
                <a:spcPct val="70000"/>
              </a:lnSpc>
              <a:spcBef>
                <a:spcPct val="0"/>
              </a:spcBef>
              <a:buClrTx/>
              <a:buSzTx/>
              <a:buFontTx/>
              <a:buNone/>
            </a:pPr>
            <a:r>
              <a:rPr lang="en-US" altLang="zh-CN" sz="2000" dirty="0">
                <a:solidFill>
                  <a:srgbClr val="8CA4FD"/>
                </a:solidFill>
              </a:rPr>
              <a:t>t1 = 4*n</a:t>
            </a:r>
          </a:p>
          <a:p>
            <a:pPr>
              <a:lnSpc>
                <a:spcPct val="70000"/>
              </a:lnSpc>
              <a:spcBef>
                <a:spcPct val="0"/>
              </a:spcBef>
              <a:buClrTx/>
              <a:buSzTx/>
              <a:buFontTx/>
              <a:buNone/>
            </a:pPr>
            <a:r>
              <a:rPr lang="en-US" altLang="zh-CN" sz="2000" dirty="0">
                <a:solidFill>
                  <a:srgbClr val="8CA4FD"/>
                </a:solidFill>
              </a:rPr>
              <a:t>v = a[t1]</a:t>
            </a:r>
            <a:endParaRPr lang="zh-CN" altLang="en-US" sz="2000" dirty="0">
              <a:solidFill>
                <a:srgbClr val="8CA4FD"/>
              </a:solidFill>
            </a:endParaRPr>
          </a:p>
        </p:txBody>
      </p:sp>
      <p:sp>
        <p:nvSpPr>
          <p:cNvPr id="11268" name="圆角矩形 5"/>
          <p:cNvSpPr>
            <a:spLocks noChangeArrowheads="1"/>
          </p:cNvSpPr>
          <p:nvPr/>
        </p:nvSpPr>
        <p:spPr bwMode="auto">
          <a:xfrm>
            <a:off x="3656013" y="1268413"/>
            <a:ext cx="1852612" cy="1008062"/>
          </a:xfrm>
          <a:prstGeom prst="roundRect">
            <a:avLst>
              <a:gd name="adj" fmla="val 16667"/>
            </a:avLst>
          </a:prstGeom>
          <a:noFill/>
          <a:ln w="22225" algn="ctr">
            <a:solidFill>
              <a:schemeClr val="tx1"/>
            </a:solidFill>
            <a:round/>
            <a:headEnd type="none" w="sm" len="sm"/>
            <a:tailEnd type="triangle" w="lg" len="me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rgbClr val="063DE8"/>
              </a:buClr>
              <a:buSzPct val="125000"/>
              <a:buChar char="•"/>
              <a:defRPr sz="2600">
                <a:solidFill>
                  <a:schemeClr val="tx1"/>
                </a:solidFill>
                <a:latin typeface="Times New Roman" panose="02020603050405020304" pitchFamily="18" charset="0"/>
              </a:defRPr>
            </a:lvl1pPr>
            <a:lvl2pPr marL="742950" indent="-285750" eaLnBrk="0" hangingPunct="0">
              <a:spcBef>
                <a:spcPct val="20000"/>
              </a:spcBef>
              <a:buClr>
                <a:srgbClr val="063DE8"/>
              </a:buClr>
              <a:buSzPct val="70000"/>
              <a:buFont typeface="Monotype Sorts"/>
              <a:buChar char="ä"/>
              <a:defRPr sz="2400">
                <a:solidFill>
                  <a:schemeClr val="tx1"/>
                </a:solidFill>
                <a:latin typeface="Times New Roman" panose="02020603050405020304" pitchFamily="18" charset="0"/>
              </a:defRPr>
            </a:lvl2pPr>
            <a:lvl3pPr marL="1143000" indent="-228600" eaLnBrk="0" hangingPunct="0">
              <a:spcBef>
                <a:spcPct val="20000"/>
              </a:spcBef>
              <a:buClr>
                <a:srgbClr val="063DE8"/>
              </a:buClr>
              <a:buSzPct val="125000"/>
              <a:buFont typeface="Wingdings" panose="05000000000000000000" pitchFamily="2" charset="2"/>
              <a:buChar char="§"/>
              <a:defRPr sz="2200">
                <a:solidFill>
                  <a:schemeClr val="tx1"/>
                </a:solidFill>
                <a:latin typeface="Times New Roman" panose="02020603050405020304" pitchFamily="18" charset="0"/>
              </a:defRPr>
            </a:lvl3pPr>
            <a:lvl4pPr marL="1600200" indent="-228600" eaLnBrk="0" hangingPunct="0">
              <a:spcBef>
                <a:spcPct val="20000"/>
              </a:spcBef>
              <a:buClr>
                <a:srgbClr val="063DE8"/>
              </a:buClr>
              <a:buSzPct val="70000"/>
              <a:buFont typeface="Wingdings" panose="05000000000000000000" pitchFamily="2" charset="2"/>
              <a:buChar char="v"/>
              <a:defRPr sz="2000">
                <a:solidFill>
                  <a:schemeClr val="tx1"/>
                </a:solidFill>
                <a:latin typeface="Times New Roman" panose="02020603050405020304" pitchFamily="18" charset="0"/>
              </a:defRPr>
            </a:lvl4pPr>
            <a:lvl5pPr marL="2057400" indent="-228600" eaLnBrk="0" hangingPunct="0">
              <a:spcBef>
                <a:spcPct val="20000"/>
              </a:spcBef>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9pPr>
          </a:lstStyle>
          <a:p>
            <a:pPr>
              <a:lnSpc>
                <a:spcPct val="70000"/>
              </a:lnSpc>
              <a:spcBef>
                <a:spcPct val="0"/>
              </a:spcBef>
              <a:buClrTx/>
              <a:buSzTx/>
              <a:buFontTx/>
              <a:buNone/>
            </a:pPr>
            <a:r>
              <a:rPr lang="en-US" altLang="zh-CN" sz="2000"/>
              <a:t>i = i + 1</a:t>
            </a:r>
          </a:p>
          <a:p>
            <a:pPr>
              <a:lnSpc>
                <a:spcPct val="70000"/>
              </a:lnSpc>
              <a:spcBef>
                <a:spcPct val="0"/>
              </a:spcBef>
              <a:buClrTx/>
              <a:buSzTx/>
              <a:buFontTx/>
              <a:buNone/>
            </a:pPr>
            <a:r>
              <a:rPr lang="en-US" altLang="zh-CN" sz="2000">
                <a:solidFill>
                  <a:srgbClr val="35FF35"/>
                </a:solidFill>
              </a:rPr>
              <a:t>t2 = 4*i</a:t>
            </a:r>
          </a:p>
          <a:p>
            <a:pPr>
              <a:lnSpc>
                <a:spcPct val="70000"/>
              </a:lnSpc>
              <a:spcBef>
                <a:spcPct val="0"/>
              </a:spcBef>
              <a:buClrTx/>
              <a:buSzTx/>
              <a:buFontTx/>
              <a:buNone/>
            </a:pPr>
            <a:r>
              <a:rPr lang="en-US" altLang="zh-CN" sz="2000">
                <a:solidFill>
                  <a:srgbClr val="35FF35"/>
                </a:solidFill>
              </a:rPr>
              <a:t>t3 = a[t2]</a:t>
            </a:r>
          </a:p>
          <a:p>
            <a:pPr>
              <a:lnSpc>
                <a:spcPct val="70000"/>
              </a:lnSpc>
              <a:spcBef>
                <a:spcPct val="0"/>
              </a:spcBef>
              <a:buClrTx/>
              <a:buSzTx/>
              <a:buFontTx/>
              <a:buNone/>
            </a:pPr>
            <a:r>
              <a:rPr lang="en-US" altLang="zh-CN" sz="2000"/>
              <a:t>if t3&lt;v goto B2</a:t>
            </a:r>
            <a:endParaRPr lang="zh-CN" altLang="en-US" sz="2000"/>
          </a:p>
        </p:txBody>
      </p:sp>
      <p:sp>
        <p:nvSpPr>
          <p:cNvPr id="11269" name="TextBox 6"/>
          <p:cNvSpPr txBox="1">
            <a:spLocks noChangeArrowheads="1"/>
          </p:cNvSpPr>
          <p:nvPr/>
        </p:nvSpPr>
        <p:spPr bwMode="auto">
          <a:xfrm>
            <a:off x="5867400" y="549275"/>
            <a:ext cx="544513"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rgbClr val="063DE8"/>
              </a:buClr>
              <a:buSzPct val="125000"/>
              <a:buChar char="•"/>
              <a:defRPr sz="2600">
                <a:solidFill>
                  <a:schemeClr val="tx1"/>
                </a:solidFill>
                <a:latin typeface="Times New Roman" panose="02020603050405020304" pitchFamily="18" charset="0"/>
              </a:defRPr>
            </a:lvl1pPr>
            <a:lvl2pPr marL="742950" indent="-285750" eaLnBrk="0" hangingPunct="0">
              <a:spcBef>
                <a:spcPct val="20000"/>
              </a:spcBef>
              <a:buClr>
                <a:srgbClr val="063DE8"/>
              </a:buClr>
              <a:buSzPct val="70000"/>
              <a:buFont typeface="Monotype Sorts"/>
              <a:buChar char="ä"/>
              <a:defRPr sz="2400">
                <a:solidFill>
                  <a:schemeClr val="tx1"/>
                </a:solidFill>
                <a:latin typeface="Times New Roman" panose="02020603050405020304" pitchFamily="18" charset="0"/>
              </a:defRPr>
            </a:lvl2pPr>
            <a:lvl3pPr marL="1143000" indent="-228600" eaLnBrk="0" hangingPunct="0">
              <a:spcBef>
                <a:spcPct val="20000"/>
              </a:spcBef>
              <a:buClr>
                <a:srgbClr val="063DE8"/>
              </a:buClr>
              <a:buSzPct val="125000"/>
              <a:buFont typeface="Wingdings" panose="05000000000000000000" pitchFamily="2" charset="2"/>
              <a:buChar char="§"/>
              <a:defRPr sz="2200">
                <a:solidFill>
                  <a:schemeClr val="tx1"/>
                </a:solidFill>
                <a:latin typeface="Times New Roman" panose="02020603050405020304" pitchFamily="18" charset="0"/>
              </a:defRPr>
            </a:lvl3pPr>
            <a:lvl4pPr marL="1600200" indent="-228600" eaLnBrk="0" hangingPunct="0">
              <a:spcBef>
                <a:spcPct val="20000"/>
              </a:spcBef>
              <a:buClr>
                <a:srgbClr val="063DE8"/>
              </a:buClr>
              <a:buSzPct val="70000"/>
              <a:buFont typeface="Wingdings" panose="05000000000000000000" pitchFamily="2" charset="2"/>
              <a:buChar char="v"/>
              <a:defRPr sz="2000">
                <a:solidFill>
                  <a:schemeClr val="tx1"/>
                </a:solidFill>
                <a:latin typeface="Times New Roman" panose="02020603050405020304" pitchFamily="18" charset="0"/>
              </a:defRPr>
            </a:lvl4pPr>
            <a:lvl5pPr marL="2057400" indent="-228600" eaLnBrk="0" hangingPunct="0">
              <a:spcBef>
                <a:spcPct val="20000"/>
              </a:spcBef>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9pPr>
          </a:lstStyle>
          <a:p>
            <a:pPr>
              <a:spcBef>
                <a:spcPct val="0"/>
              </a:spcBef>
              <a:buClrTx/>
              <a:buSzTx/>
              <a:buFontTx/>
              <a:buNone/>
            </a:pPr>
            <a:r>
              <a:rPr lang="en-US" altLang="zh-CN" sz="2400"/>
              <a:t>B1</a:t>
            </a:r>
            <a:endParaRPr lang="zh-CN" altLang="en-US" sz="2400"/>
          </a:p>
        </p:txBody>
      </p:sp>
      <p:sp>
        <p:nvSpPr>
          <p:cNvPr id="11270" name="TextBox 7"/>
          <p:cNvSpPr txBox="1">
            <a:spLocks noChangeArrowheads="1"/>
          </p:cNvSpPr>
          <p:nvPr/>
        </p:nvSpPr>
        <p:spPr bwMode="auto">
          <a:xfrm>
            <a:off x="5900738" y="1541463"/>
            <a:ext cx="5429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rgbClr val="063DE8"/>
              </a:buClr>
              <a:buSzPct val="125000"/>
              <a:buChar char="•"/>
              <a:defRPr sz="2600">
                <a:solidFill>
                  <a:schemeClr val="tx1"/>
                </a:solidFill>
                <a:latin typeface="Times New Roman" panose="02020603050405020304" pitchFamily="18" charset="0"/>
              </a:defRPr>
            </a:lvl1pPr>
            <a:lvl2pPr marL="742950" indent="-285750" eaLnBrk="0" hangingPunct="0">
              <a:spcBef>
                <a:spcPct val="20000"/>
              </a:spcBef>
              <a:buClr>
                <a:srgbClr val="063DE8"/>
              </a:buClr>
              <a:buSzPct val="70000"/>
              <a:buFont typeface="Monotype Sorts"/>
              <a:buChar char="ä"/>
              <a:defRPr sz="2400">
                <a:solidFill>
                  <a:schemeClr val="tx1"/>
                </a:solidFill>
                <a:latin typeface="Times New Roman" panose="02020603050405020304" pitchFamily="18" charset="0"/>
              </a:defRPr>
            </a:lvl2pPr>
            <a:lvl3pPr marL="1143000" indent="-228600" eaLnBrk="0" hangingPunct="0">
              <a:spcBef>
                <a:spcPct val="20000"/>
              </a:spcBef>
              <a:buClr>
                <a:srgbClr val="063DE8"/>
              </a:buClr>
              <a:buSzPct val="125000"/>
              <a:buFont typeface="Wingdings" panose="05000000000000000000" pitchFamily="2" charset="2"/>
              <a:buChar char="§"/>
              <a:defRPr sz="2200">
                <a:solidFill>
                  <a:schemeClr val="tx1"/>
                </a:solidFill>
                <a:latin typeface="Times New Roman" panose="02020603050405020304" pitchFamily="18" charset="0"/>
              </a:defRPr>
            </a:lvl3pPr>
            <a:lvl4pPr marL="1600200" indent="-228600" eaLnBrk="0" hangingPunct="0">
              <a:spcBef>
                <a:spcPct val="20000"/>
              </a:spcBef>
              <a:buClr>
                <a:srgbClr val="063DE8"/>
              </a:buClr>
              <a:buSzPct val="70000"/>
              <a:buFont typeface="Wingdings" panose="05000000000000000000" pitchFamily="2" charset="2"/>
              <a:buChar char="v"/>
              <a:defRPr sz="2000">
                <a:solidFill>
                  <a:schemeClr val="tx1"/>
                </a:solidFill>
                <a:latin typeface="Times New Roman" panose="02020603050405020304" pitchFamily="18" charset="0"/>
              </a:defRPr>
            </a:lvl4pPr>
            <a:lvl5pPr marL="2057400" indent="-228600" eaLnBrk="0" hangingPunct="0">
              <a:spcBef>
                <a:spcPct val="20000"/>
              </a:spcBef>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9pPr>
          </a:lstStyle>
          <a:p>
            <a:pPr>
              <a:spcBef>
                <a:spcPct val="0"/>
              </a:spcBef>
              <a:buClrTx/>
              <a:buSzTx/>
              <a:buFontTx/>
              <a:buNone/>
            </a:pPr>
            <a:r>
              <a:rPr lang="en-US" altLang="zh-CN" sz="2400"/>
              <a:t>B2</a:t>
            </a:r>
            <a:endParaRPr lang="zh-CN" altLang="en-US" sz="2400"/>
          </a:p>
        </p:txBody>
      </p:sp>
      <p:sp>
        <p:nvSpPr>
          <p:cNvPr id="11271" name="圆角矩形 8"/>
          <p:cNvSpPr>
            <a:spLocks noChangeArrowheads="1"/>
          </p:cNvSpPr>
          <p:nvPr/>
        </p:nvSpPr>
        <p:spPr bwMode="auto">
          <a:xfrm>
            <a:off x="3656013" y="2492375"/>
            <a:ext cx="1852612" cy="1008063"/>
          </a:xfrm>
          <a:prstGeom prst="roundRect">
            <a:avLst>
              <a:gd name="adj" fmla="val 16667"/>
            </a:avLst>
          </a:prstGeom>
          <a:noFill/>
          <a:ln w="22225" algn="ctr">
            <a:solidFill>
              <a:schemeClr val="tx1"/>
            </a:solidFill>
            <a:round/>
            <a:headEnd type="none" w="sm" len="sm"/>
            <a:tailEnd type="triangle" w="lg" len="me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rgbClr val="063DE8"/>
              </a:buClr>
              <a:buSzPct val="125000"/>
              <a:buChar char="•"/>
              <a:defRPr sz="2600">
                <a:solidFill>
                  <a:schemeClr val="tx1"/>
                </a:solidFill>
                <a:latin typeface="Times New Roman" panose="02020603050405020304" pitchFamily="18" charset="0"/>
              </a:defRPr>
            </a:lvl1pPr>
            <a:lvl2pPr marL="742950" indent="-285750" eaLnBrk="0" hangingPunct="0">
              <a:spcBef>
                <a:spcPct val="20000"/>
              </a:spcBef>
              <a:buClr>
                <a:srgbClr val="063DE8"/>
              </a:buClr>
              <a:buSzPct val="70000"/>
              <a:buFont typeface="Monotype Sorts"/>
              <a:buChar char="ä"/>
              <a:defRPr sz="2400">
                <a:solidFill>
                  <a:schemeClr val="tx1"/>
                </a:solidFill>
                <a:latin typeface="Times New Roman" panose="02020603050405020304" pitchFamily="18" charset="0"/>
              </a:defRPr>
            </a:lvl2pPr>
            <a:lvl3pPr marL="1143000" indent="-228600" eaLnBrk="0" hangingPunct="0">
              <a:spcBef>
                <a:spcPct val="20000"/>
              </a:spcBef>
              <a:buClr>
                <a:srgbClr val="063DE8"/>
              </a:buClr>
              <a:buSzPct val="125000"/>
              <a:buFont typeface="Wingdings" panose="05000000000000000000" pitchFamily="2" charset="2"/>
              <a:buChar char="§"/>
              <a:defRPr sz="2200">
                <a:solidFill>
                  <a:schemeClr val="tx1"/>
                </a:solidFill>
                <a:latin typeface="Times New Roman" panose="02020603050405020304" pitchFamily="18" charset="0"/>
              </a:defRPr>
            </a:lvl3pPr>
            <a:lvl4pPr marL="1600200" indent="-228600" eaLnBrk="0" hangingPunct="0">
              <a:spcBef>
                <a:spcPct val="20000"/>
              </a:spcBef>
              <a:buClr>
                <a:srgbClr val="063DE8"/>
              </a:buClr>
              <a:buSzPct val="70000"/>
              <a:buFont typeface="Wingdings" panose="05000000000000000000" pitchFamily="2" charset="2"/>
              <a:buChar char="v"/>
              <a:defRPr sz="2000">
                <a:solidFill>
                  <a:schemeClr val="tx1"/>
                </a:solidFill>
                <a:latin typeface="Times New Roman" panose="02020603050405020304" pitchFamily="18" charset="0"/>
              </a:defRPr>
            </a:lvl4pPr>
            <a:lvl5pPr marL="2057400" indent="-228600" eaLnBrk="0" hangingPunct="0">
              <a:spcBef>
                <a:spcPct val="20000"/>
              </a:spcBef>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9pPr>
          </a:lstStyle>
          <a:p>
            <a:pPr>
              <a:lnSpc>
                <a:spcPct val="70000"/>
              </a:lnSpc>
              <a:spcBef>
                <a:spcPct val="0"/>
              </a:spcBef>
              <a:buClrTx/>
              <a:buSzTx/>
              <a:buFontTx/>
              <a:buNone/>
            </a:pPr>
            <a:r>
              <a:rPr lang="en-US" altLang="zh-CN" sz="2000"/>
              <a:t>j = j – 1</a:t>
            </a:r>
          </a:p>
          <a:p>
            <a:pPr>
              <a:lnSpc>
                <a:spcPct val="70000"/>
              </a:lnSpc>
              <a:spcBef>
                <a:spcPct val="0"/>
              </a:spcBef>
              <a:buClrTx/>
              <a:buSzTx/>
              <a:buFontTx/>
              <a:buNone/>
            </a:pPr>
            <a:r>
              <a:rPr lang="en-US" altLang="zh-CN" sz="2000">
                <a:solidFill>
                  <a:srgbClr val="FF0000"/>
                </a:solidFill>
              </a:rPr>
              <a:t>t4 = 4*j</a:t>
            </a:r>
          </a:p>
          <a:p>
            <a:pPr>
              <a:lnSpc>
                <a:spcPct val="70000"/>
              </a:lnSpc>
              <a:spcBef>
                <a:spcPct val="0"/>
              </a:spcBef>
              <a:buClrTx/>
              <a:buSzTx/>
              <a:buFontTx/>
              <a:buNone/>
            </a:pPr>
            <a:r>
              <a:rPr lang="en-US" altLang="zh-CN" sz="2000">
                <a:solidFill>
                  <a:srgbClr val="FF0000"/>
                </a:solidFill>
              </a:rPr>
              <a:t>t5 = a[t4]</a:t>
            </a:r>
          </a:p>
          <a:p>
            <a:pPr>
              <a:lnSpc>
                <a:spcPct val="70000"/>
              </a:lnSpc>
              <a:spcBef>
                <a:spcPct val="0"/>
              </a:spcBef>
              <a:buClrTx/>
              <a:buSzTx/>
              <a:buFontTx/>
              <a:buNone/>
            </a:pPr>
            <a:r>
              <a:rPr lang="en-US" altLang="zh-CN" sz="2000"/>
              <a:t>if t5&gt;v goto B3</a:t>
            </a:r>
            <a:endParaRPr lang="zh-CN" altLang="en-US" sz="2000"/>
          </a:p>
        </p:txBody>
      </p:sp>
      <p:sp>
        <p:nvSpPr>
          <p:cNvPr id="11272" name="TextBox 9"/>
          <p:cNvSpPr txBox="1">
            <a:spLocks noChangeArrowheads="1"/>
          </p:cNvSpPr>
          <p:nvPr/>
        </p:nvSpPr>
        <p:spPr bwMode="auto">
          <a:xfrm>
            <a:off x="5827713" y="2765425"/>
            <a:ext cx="54451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rgbClr val="063DE8"/>
              </a:buClr>
              <a:buSzPct val="125000"/>
              <a:buChar char="•"/>
              <a:defRPr sz="2600">
                <a:solidFill>
                  <a:schemeClr val="tx1"/>
                </a:solidFill>
                <a:latin typeface="Times New Roman" panose="02020603050405020304" pitchFamily="18" charset="0"/>
              </a:defRPr>
            </a:lvl1pPr>
            <a:lvl2pPr marL="742950" indent="-285750" eaLnBrk="0" hangingPunct="0">
              <a:spcBef>
                <a:spcPct val="20000"/>
              </a:spcBef>
              <a:buClr>
                <a:srgbClr val="063DE8"/>
              </a:buClr>
              <a:buSzPct val="70000"/>
              <a:buFont typeface="Monotype Sorts"/>
              <a:buChar char="ä"/>
              <a:defRPr sz="2400">
                <a:solidFill>
                  <a:schemeClr val="tx1"/>
                </a:solidFill>
                <a:latin typeface="Times New Roman" panose="02020603050405020304" pitchFamily="18" charset="0"/>
              </a:defRPr>
            </a:lvl2pPr>
            <a:lvl3pPr marL="1143000" indent="-228600" eaLnBrk="0" hangingPunct="0">
              <a:spcBef>
                <a:spcPct val="20000"/>
              </a:spcBef>
              <a:buClr>
                <a:srgbClr val="063DE8"/>
              </a:buClr>
              <a:buSzPct val="125000"/>
              <a:buFont typeface="Wingdings" panose="05000000000000000000" pitchFamily="2" charset="2"/>
              <a:buChar char="§"/>
              <a:defRPr sz="2200">
                <a:solidFill>
                  <a:schemeClr val="tx1"/>
                </a:solidFill>
                <a:latin typeface="Times New Roman" panose="02020603050405020304" pitchFamily="18" charset="0"/>
              </a:defRPr>
            </a:lvl3pPr>
            <a:lvl4pPr marL="1600200" indent="-228600" eaLnBrk="0" hangingPunct="0">
              <a:spcBef>
                <a:spcPct val="20000"/>
              </a:spcBef>
              <a:buClr>
                <a:srgbClr val="063DE8"/>
              </a:buClr>
              <a:buSzPct val="70000"/>
              <a:buFont typeface="Wingdings" panose="05000000000000000000" pitchFamily="2" charset="2"/>
              <a:buChar char="v"/>
              <a:defRPr sz="2000">
                <a:solidFill>
                  <a:schemeClr val="tx1"/>
                </a:solidFill>
                <a:latin typeface="Times New Roman" panose="02020603050405020304" pitchFamily="18" charset="0"/>
              </a:defRPr>
            </a:lvl4pPr>
            <a:lvl5pPr marL="2057400" indent="-228600" eaLnBrk="0" hangingPunct="0">
              <a:spcBef>
                <a:spcPct val="20000"/>
              </a:spcBef>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9pPr>
          </a:lstStyle>
          <a:p>
            <a:pPr>
              <a:spcBef>
                <a:spcPct val="0"/>
              </a:spcBef>
              <a:buClrTx/>
              <a:buSzTx/>
              <a:buFontTx/>
              <a:buNone/>
            </a:pPr>
            <a:r>
              <a:rPr lang="en-US" altLang="zh-CN" sz="2400"/>
              <a:t>B3</a:t>
            </a:r>
            <a:endParaRPr lang="zh-CN" altLang="en-US" sz="2400"/>
          </a:p>
        </p:txBody>
      </p:sp>
      <p:sp>
        <p:nvSpPr>
          <p:cNvPr id="11273" name="圆角矩形 10"/>
          <p:cNvSpPr>
            <a:spLocks noChangeArrowheads="1"/>
          </p:cNvSpPr>
          <p:nvPr/>
        </p:nvSpPr>
        <p:spPr bwMode="auto">
          <a:xfrm>
            <a:off x="3656013" y="3746500"/>
            <a:ext cx="1852612" cy="409575"/>
          </a:xfrm>
          <a:prstGeom prst="roundRect">
            <a:avLst>
              <a:gd name="adj" fmla="val 16667"/>
            </a:avLst>
          </a:prstGeom>
          <a:noFill/>
          <a:ln w="22225" algn="ctr">
            <a:solidFill>
              <a:schemeClr val="tx1"/>
            </a:solidFill>
            <a:round/>
            <a:headEnd type="none" w="sm" len="sm"/>
            <a:tailEnd type="triangle" w="lg" len="me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rgbClr val="063DE8"/>
              </a:buClr>
              <a:buSzPct val="125000"/>
              <a:buChar char="•"/>
              <a:defRPr sz="2600">
                <a:solidFill>
                  <a:schemeClr val="tx1"/>
                </a:solidFill>
                <a:latin typeface="Times New Roman" panose="02020603050405020304" pitchFamily="18" charset="0"/>
              </a:defRPr>
            </a:lvl1pPr>
            <a:lvl2pPr marL="742950" indent="-285750" eaLnBrk="0" hangingPunct="0">
              <a:spcBef>
                <a:spcPct val="20000"/>
              </a:spcBef>
              <a:buClr>
                <a:srgbClr val="063DE8"/>
              </a:buClr>
              <a:buSzPct val="70000"/>
              <a:buFont typeface="Monotype Sorts"/>
              <a:buChar char="ä"/>
              <a:defRPr sz="2400">
                <a:solidFill>
                  <a:schemeClr val="tx1"/>
                </a:solidFill>
                <a:latin typeface="Times New Roman" panose="02020603050405020304" pitchFamily="18" charset="0"/>
              </a:defRPr>
            </a:lvl2pPr>
            <a:lvl3pPr marL="1143000" indent="-228600" eaLnBrk="0" hangingPunct="0">
              <a:spcBef>
                <a:spcPct val="20000"/>
              </a:spcBef>
              <a:buClr>
                <a:srgbClr val="063DE8"/>
              </a:buClr>
              <a:buSzPct val="125000"/>
              <a:buFont typeface="Wingdings" panose="05000000000000000000" pitchFamily="2" charset="2"/>
              <a:buChar char="§"/>
              <a:defRPr sz="2200">
                <a:solidFill>
                  <a:schemeClr val="tx1"/>
                </a:solidFill>
                <a:latin typeface="Times New Roman" panose="02020603050405020304" pitchFamily="18" charset="0"/>
              </a:defRPr>
            </a:lvl3pPr>
            <a:lvl4pPr marL="1600200" indent="-228600" eaLnBrk="0" hangingPunct="0">
              <a:spcBef>
                <a:spcPct val="20000"/>
              </a:spcBef>
              <a:buClr>
                <a:srgbClr val="063DE8"/>
              </a:buClr>
              <a:buSzPct val="70000"/>
              <a:buFont typeface="Wingdings" panose="05000000000000000000" pitchFamily="2" charset="2"/>
              <a:buChar char="v"/>
              <a:defRPr sz="2000">
                <a:solidFill>
                  <a:schemeClr val="tx1"/>
                </a:solidFill>
                <a:latin typeface="Times New Roman" panose="02020603050405020304" pitchFamily="18" charset="0"/>
              </a:defRPr>
            </a:lvl4pPr>
            <a:lvl5pPr marL="2057400" indent="-228600" eaLnBrk="0" hangingPunct="0">
              <a:spcBef>
                <a:spcPct val="20000"/>
              </a:spcBef>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9pPr>
          </a:lstStyle>
          <a:p>
            <a:pPr>
              <a:lnSpc>
                <a:spcPct val="70000"/>
              </a:lnSpc>
              <a:spcBef>
                <a:spcPct val="0"/>
              </a:spcBef>
              <a:buClrTx/>
              <a:buSzTx/>
              <a:buFontTx/>
              <a:buNone/>
            </a:pPr>
            <a:r>
              <a:rPr lang="en-US" altLang="zh-CN" sz="2000"/>
              <a:t>if i &gt;=j goto B6</a:t>
            </a:r>
            <a:endParaRPr lang="zh-CN" altLang="en-US" sz="2000"/>
          </a:p>
        </p:txBody>
      </p:sp>
      <p:sp>
        <p:nvSpPr>
          <p:cNvPr id="11274" name="TextBox 11"/>
          <p:cNvSpPr txBox="1">
            <a:spLocks noChangeArrowheads="1"/>
          </p:cNvSpPr>
          <p:nvPr/>
        </p:nvSpPr>
        <p:spPr bwMode="auto">
          <a:xfrm>
            <a:off x="5827713" y="3716338"/>
            <a:ext cx="544512"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rgbClr val="063DE8"/>
              </a:buClr>
              <a:buSzPct val="125000"/>
              <a:buChar char="•"/>
              <a:defRPr sz="2600">
                <a:solidFill>
                  <a:schemeClr val="tx1"/>
                </a:solidFill>
                <a:latin typeface="Times New Roman" panose="02020603050405020304" pitchFamily="18" charset="0"/>
              </a:defRPr>
            </a:lvl1pPr>
            <a:lvl2pPr marL="742950" indent="-285750" eaLnBrk="0" hangingPunct="0">
              <a:spcBef>
                <a:spcPct val="20000"/>
              </a:spcBef>
              <a:buClr>
                <a:srgbClr val="063DE8"/>
              </a:buClr>
              <a:buSzPct val="70000"/>
              <a:buFont typeface="Monotype Sorts"/>
              <a:buChar char="ä"/>
              <a:defRPr sz="2400">
                <a:solidFill>
                  <a:schemeClr val="tx1"/>
                </a:solidFill>
                <a:latin typeface="Times New Roman" panose="02020603050405020304" pitchFamily="18" charset="0"/>
              </a:defRPr>
            </a:lvl2pPr>
            <a:lvl3pPr marL="1143000" indent="-228600" eaLnBrk="0" hangingPunct="0">
              <a:spcBef>
                <a:spcPct val="20000"/>
              </a:spcBef>
              <a:buClr>
                <a:srgbClr val="063DE8"/>
              </a:buClr>
              <a:buSzPct val="125000"/>
              <a:buFont typeface="Wingdings" panose="05000000000000000000" pitchFamily="2" charset="2"/>
              <a:buChar char="§"/>
              <a:defRPr sz="2200">
                <a:solidFill>
                  <a:schemeClr val="tx1"/>
                </a:solidFill>
                <a:latin typeface="Times New Roman" panose="02020603050405020304" pitchFamily="18" charset="0"/>
              </a:defRPr>
            </a:lvl3pPr>
            <a:lvl4pPr marL="1600200" indent="-228600" eaLnBrk="0" hangingPunct="0">
              <a:spcBef>
                <a:spcPct val="20000"/>
              </a:spcBef>
              <a:buClr>
                <a:srgbClr val="063DE8"/>
              </a:buClr>
              <a:buSzPct val="70000"/>
              <a:buFont typeface="Wingdings" panose="05000000000000000000" pitchFamily="2" charset="2"/>
              <a:buChar char="v"/>
              <a:defRPr sz="2000">
                <a:solidFill>
                  <a:schemeClr val="tx1"/>
                </a:solidFill>
                <a:latin typeface="Times New Roman" panose="02020603050405020304" pitchFamily="18" charset="0"/>
              </a:defRPr>
            </a:lvl4pPr>
            <a:lvl5pPr marL="2057400" indent="-228600" eaLnBrk="0" hangingPunct="0">
              <a:spcBef>
                <a:spcPct val="20000"/>
              </a:spcBef>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9pPr>
          </a:lstStyle>
          <a:p>
            <a:pPr>
              <a:spcBef>
                <a:spcPct val="0"/>
              </a:spcBef>
              <a:buClrTx/>
              <a:buSzTx/>
              <a:buFontTx/>
              <a:buNone/>
            </a:pPr>
            <a:r>
              <a:rPr lang="en-US" altLang="zh-CN" sz="2400"/>
              <a:t>B4</a:t>
            </a:r>
            <a:endParaRPr lang="zh-CN" altLang="en-US" sz="2400"/>
          </a:p>
        </p:txBody>
      </p:sp>
      <p:sp>
        <p:nvSpPr>
          <p:cNvPr id="11275" name="圆角矩形 12"/>
          <p:cNvSpPr>
            <a:spLocks noChangeArrowheads="1"/>
          </p:cNvSpPr>
          <p:nvPr/>
        </p:nvSpPr>
        <p:spPr bwMode="auto">
          <a:xfrm>
            <a:off x="900113" y="4249738"/>
            <a:ext cx="1851025" cy="2203450"/>
          </a:xfrm>
          <a:prstGeom prst="roundRect">
            <a:avLst>
              <a:gd name="adj" fmla="val 16667"/>
            </a:avLst>
          </a:prstGeom>
          <a:solidFill>
            <a:schemeClr val="bg1"/>
          </a:solidFill>
          <a:ln w="22225" algn="ctr">
            <a:solidFill>
              <a:schemeClr val="tx1"/>
            </a:solidFill>
            <a:round/>
            <a:headEnd type="none" w="sm" len="sm"/>
            <a:tailEnd type="triangle" w="lg" len="med"/>
          </a:ln>
        </p:spPr>
        <p:txBody>
          <a:bodyPr/>
          <a:lstStyle>
            <a:lvl1pPr eaLnBrk="0" hangingPunct="0">
              <a:spcBef>
                <a:spcPct val="20000"/>
              </a:spcBef>
              <a:buClr>
                <a:srgbClr val="063DE8"/>
              </a:buClr>
              <a:buSzPct val="125000"/>
              <a:buChar char="•"/>
              <a:defRPr sz="2600">
                <a:solidFill>
                  <a:schemeClr val="tx1"/>
                </a:solidFill>
                <a:latin typeface="Times New Roman" panose="02020603050405020304" pitchFamily="18" charset="0"/>
              </a:defRPr>
            </a:lvl1pPr>
            <a:lvl2pPr marL="742950" indent="-285750" eaLnBrk="0" hangingPunct="0">
              <a:spcBef>
                <a:spcPct val="20000"/>
              </a:spcBef>
              <a:buClr>
                <a:srgbClr val="063DE8"/>
              </a:buClr>
              <a:buSzPct val="70000"/>
              <a:buFont typeface="Monotype Sorts"/>
              <a:buChar char="ä"/>
              <a:defRPr sz="2400">
                <a:solidFill>
                  <a:schemeClr val="tx1"/>
                </a:solidFill>
                <a:latin typeface="Times New Roman" panose="02020603050405020304" pitchFamily="18" charset="0"/>
              </a:defRPr>
            </a:lvl2pPr>
            <a:lvl3pPr marL="1143000" indent="-228600" eaLnBrk="0" hangingPunct="0">
              <a:spcBef>
                <a:spcPct val="20000"/>
              </a:spcBef>
              <a:buClr>
                <a:srgbClr val="063DE8"/>
              </a:buClr>
              <a:buSzPct val="125000"/>
              <a:buFont typeface="Wingdings" panose="05000000000000000000" pitchFamily="2" charset="2"/>
              <a:buChar char="§"/>
              <a:defRPr sz="2200">
                <a:solidFill>
                  <a:schemeClr val="tx1"/>
                </a:solidFill>
                <a:latin typeface="Times New Roman" panose="02020603050405020304" pitchFamily="18" charset="0"/>
              </a:defRPr>
            </a:lvl3pPr>
            <a:lvl4pPr marL="1600200" indent="-228600" eaLnBrk="0" hangingPunct="0">
              <a:spcBef>
                <a:spcPct val="20000"/>
              </a:spcBef>
              <a:buClr>
                <a:srgbClr val="063DE8"/>
              </a:buClr>
              <a:buSzPct val="70000"/>
              <a:buFont typeface="Wingdings" panose="05000000000000000000" pitchFamily="2" charset="2"/>
              <a:buChar char="v"/>
              <a:defRPr sz="2000">
                <a:solidFill>
                  <a:schemeClr val="tx1"/>
                </a:solidFill>
                <a:latin typeface="Times New Roman" panose="02020603050405020304" pitchFamily="18" charset="0"/>
              </a:defRPr>
            </a:lvl4pPr>
            <a:lvl5pPr marL="2057400" indent="-228600" eaLnBrk="0" hangingPunct="0">
              <a:spcBef>
                <a:spcPct val="20000"/>
              </a:spcBef>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9pPr>
          </a:lstStyle>
          <a:p>
            <a:pPr>
              <a:lnSpc>
                <a:spcPct val="70000"/>
              </a:lnSpc>
              <a:spcBef>
                <a:spcPct val="0"/>
              </a:spcBef>
              <a:buClrTx/>
              <a:buSzTx/>
              <a:buFontTx/>
              <a:buNone/>
            </a:pPr>
            <a:r>
              <a:rPr lang="en-US" altLang="zh-CN" sz="2000">
                <a:solidFill>
                  <a:srgbClr val="35FF35"/>
                </a:solidFill>
              </a:rPr>
              <a:t>t6 = 4*i</a:t>
            </a:r>
          </a:p>
          <a:p>
            <a:pPr>
              <a:lnSpc>
                <a:spcPct val="70000"/>
              </a:lnSpc>
              <a:spcBef>
                <a:spcPct val="0"/>
              </a:spcBef>
              <a:buClrTx/>
              <a:buSzTx/>
              <a:buFontTx/>
              <a:buNone/>
            </a:pPr>
            <a:r>
              <a:rPr lang="en-US" altLang="zh-CN" sz="2000">
                <a:solidFill>
                  <a:srgbClr val="35FF35"/>
                </a:solidFill>
              </a:rPr>
              <a:t>x = a[t6]</a:t>
            </a:r>
          </a:p>
          <a:p>
            <a:pPr>
              <a:lnSpc>
                <a:spcPct val="70000"/>
              </a:lnSpc>
              <a:spcBef>
                <a:spcPct val="0"/>
              </a:spcBef>
              <a:buClrTx/>
              <a:buSzTx/>
              <a:buFontTx/>
              <a:buNone/>
            </a:pPr>
            <a:r>
              <a:rPr lang="en-US" altLang="zh-CN" sz="2000">
                <a:solidFill>
                  <a:srgbClr val="FF0000"/>
                </a:solidFill>
              </a:rPr>
              <a:t>t8 = 4*j</a:t>
            </a:r>
          </a:p>
          <a:p>
            <a:pPr>
              <a:lnSpc>
                <a:spcPct val="70000"/>
              </a:lnSpc>
              <a:spcBef>
                <a:spcPct val="0"/>
              </a:spcBef>
              <a:buClrTx/>
              <a:buSzTx/>
              <a:buFontTx/>
              <a:buNone/>
            </a:pPr>
            <a:r>
              <a:rPr lang="en-US" altLang="zh-CN" sz="2000">
                <a:solidFill>
                  <a:srgbClr val="FF0000"/>
                </a:solidFill>
              </a:rPr>
              <a:t>t9 = a[t8]</a:t>
            </a:r>
          </a:p>
          <a:p>
            <a:pPr>
              <a:lnSpc>
                <a:spcPct val="70000"/>
              </a:lnSpc>
              <a:spcBef>
                <a:spcPct val="0"/>
              </a:spcBef>
              <a:buClrTx/>
              <a:buSzTx/>
              <a:buFontTx/>
              <a:buNone/>
            </a:pPr>
            <a:r>
              <a:rPr lang="en-US" altLang="zh-CN" sz="2000"/>
              <a:t>a[t6] = t9</a:t>
            </a:r>
          </a:p>
          <a:p>
            <a:pPr>
              <a:lnSpc>
                <a:spcPct val="70000"/>
              </a:lnSpc>
              <a:spcBef>
                <a:spcPct val="0"/>
              </a:spcBef>
              <a:buClrTx/>
              <a:buSzTx/>
              <a:buFontTx/>
              <a:buNone/>
            </a:pPr>
            <a:r>
              <a:rPr lang="en-US" altLang="zh-CN" sz="2000"/>
              <a:t>a[t8] = x</a:t>
            </a:r>
          </a:p>
          <a:p>
            <a:pPr>
              <a:lnSpc>
                <a:spcPct val="70000"/>
              </a:lnSpc>
              <a:spcBef>
                <a:spcPct val="0"/>
              </a:spcBef>
              <a:buClrTx/>
              <a:buSzTx/>
              <a:buFontTx/>
              <a:buNone/>
            </a:pPr>
            <a:r>
              <a:rPr lang="en-US" altLang="zh-CN" sz="2000"/>
              <a:t>goto B2</a:t>
            </a:r>
          </a:p>
          <a:p>
            <a:pPr>
              <a:lnSpc>
                <a:spcPct val="70000"/>
              </a:lnSpc>
              <a:spcBef>
                <a:spcPct val="0"/>
              </a:spcBef>
              <a:buClrTx/>
              <a:buSzTx/>
              <a:buFontTx/>
              <a:buNone/>
            </a:pPr>
            <a:endParaRPr lang="zh-CN" altLang="en-US" sz="2000"/>
          </a:p>
        </p:txBody>
      </p:sp>
      <p:sp>
        <p:nvSpPr>
          <p:cNvPr id="11276" name="圆角矩形 13"/>
          <p:cNvSpPr>
            <a:spLocks noChangeArrowheads="1"/>
          </p:cNvSpPr>
          <p:nvPr/>
        </p:nvSpPr>
        <p:spPr bwMode="auto">
          <a:xfrm>
            <a:off x="6443663" y="4214813"/>
            <a:ext cx="1852612" cy="2203450"/>
          </a:xfrm>
          <a:prstGeom prst="roundRect">
            <a:avLst>
              <a:gd name="adj" fmla="val 16667"/>
            </a:avLst>
          </a:prstGeom>
          <a:noFill/>
          <a:ln w="22225" algn="ctr">
            <a:solidFill>
              <a:schemeClr val="tx1"/>
            </a:solidFill>
            <a:round/>
            <a:headEnd type="none" w="sm" len="sm"/>
            <a:tailEnd type="triangle" w="lg" len="me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rgbClr val="063DE8"/>
              </a:buClr>
              <a:buSzPct val="125000"/>
              <a:buChar char="•"/>
              <a:defRPr sz="2600">
                <a:solidFill>
                  <a:schemeClr val="tx1"/>
                </a:solidFill>
                <a:latin typeface="Times New Roman" panose="02020603050405020304" pitchFamily="18" charset="0"/>
              </a:defRPr>
            </a:lvl1pPr>
            <a:lvl2pPr marL="742950" indent="-285750" eaLnBrk="0" hangingPunct="0">
              <a:spcBef>
                <a:spcPct val="20000"/>
              </a:spcBef>
              <a:buClr>
                <a:srgbClr val="063DE8"/>
              </a:buClr>
              <a:buSzPct val="70000"/>
              <a:buFont typeface="Monotype Sorts"/>
              <a:buChar char="ä"/>
              <a:defRPr sz="2400">
                <a:solidFill>
                  <a:schemeClr val="tx1"/>
                </a:solidFill>
                <a:latin typeface="Times New Roman" panose="02020603050405020304" pitchFamily="18" charset="0"/>
              </a:defRPr>
            </a:lvl2pPr>
            <a:lvl3pPr marL="1143000" indent="-228600" eaLnBrk="0" hangingPunct="0">
              <a:spcBef>
                <a:spcPct val="20000"/>
              </a:spcBef>
              <a:buClr>
                <a:srgbClr val="063DE8"/>
              </a:buClr>
              <a:buSzPct val="125000"/>
              <a:buFont typeface="Wingdings" panose="05000000000000000000" pitchFamily="2" charset="2"/>
              <a:buChar char="§"/>
              <a:defRPr sz="2200">
                <a:solidFill>
                  <a:schemeClr val="tx1"/>
                </a:solidFill>
                <a:latin typeface="Times New Roman" panose="02020603050405020304" pitchFamily="18" charset="0"/>
              </a:defRPr>
            </a:lvl3pPr>
            <a:lvl4pPr marL="1600200" indent="-228600" eaLnBrk="0" hangingPunct="0">
              <a:spcBef>
                <a:spcPct val="20000"/>
              </a:spcBef>
              <a:buClr>
                <a:srgbClr val="063DE8"/>
              </a:buClr>
              <a:buSzPct val="70000"/>
              <a:buFont typeface="Wingdings" panose="05000000000000000000" pitchFamily="2" charset="2"/>
              <a:buChar char="v"/>
              <a:defRPr sz="2000">
                <a:solidFill>
                  <a:schemeClr val="tx1"/>
                </a:solidFill>
                <a:latin typeface="Times New Roman" panose="02020603050405020304" pitchFamily="18" charset="0"/>
              </a:defRPr>
            </a:lvl4pPr>
            <a:lvl5pPr marL="2057400" indent="-228600" eaLnBrk="0" hangingPunct="0">
              <a:spcBef>
                <a:spcPct val="20000"/>
              </a:spcBef>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9pPr>
          </a:lstStyle>
          <a:p>
            <a:pPr>
              <a:lnSpc>
                <a:spcPct val="70000"/>
              </a:lnSpc>
              <a:spcBef>
                <a:spcPct val="0"/>
              </a:spcBef>
              <a:buClrTx/>
              <a:buSzTx/>
              <a:buFontTx/>
              <a:buNone/>
            </a:pPr>
            <a:r>
              <a:rPr lang="en-US" altLang="zh-CN" sz="2000">
                <a:solidFill>
                  <a:srgbClr val="35FF35"/>
                </a:solidFill>
              </a:rPr>
              <a:t>t11 = 4*i</a:t>
            </a:r>
          </a:p>
          <a:p>
            <a:pPr>
              <a:lnSpc>
                <a:spcPct val="70000"/>
              </a:lnSpc>
              <a:spcBef>
                <a:spcPct val="0"/>
              </a:spcBef>
              <a:buClrTx/>
              <a:buSzTx/>
              <a:buFontTx/>
              <a:buNone/>
            </a:pPr>
            <a:r>
              <a:rPr lang="en-US" altLang="zh-CN" sz="2000">
                <a:solidFill>
                  <a:srgbClr val="35FF35"/>
                </a:solidFill>
              </a:rPr>
              <a:t>x = a[t11]</a:t>
            </a:r>
          </a:p>
          <a:p>
            <a:pPr>
              <a:lnSpc>
                <a:spcPct val="70000"/>
              </a:lnSpc>
              <a:spcBef>
                <a:spcPct val="0"/>
              </a:spcBef>
              <a:buClrTx/>
              <a:buSzTx/>
              <a:buFontTx/>
              <a:buNone/>
            </a:pPr>
            <a:r>
              <a:rPr lang="en-US" altLang="zh-CN" sz="2000">
                <a:solidFill>
                  <a:srgbClr val="35FF35"/>
                </a:solidFill>
              </a:rPr>
              <a:t>t12 = 4*i</a:t>
            </a:r>
          </a:p>
          <a:p>
            <a:pPr>
              <a:lnSpc>
                <a:spcPct val="70000"/>
              </a:lnSpc>
              <a:spcBef>
                <a:spcPct val="0"/>
              </a:spcBef>
              <a:buClrTx/>
              <a:buSzTx/>
              <a:buFontTx/>
              <a:buNone/>
            </a:pPr>
            <a:r>
              <a:rPr lang="en-US" altLang="zh-CN" sz="2000">
                <a:solidFill>
                  <a:srgbClr val="8CA4FD"/>
                </a:solidFill>
              </a:rPr>
              <a:t>t13 = 4*n</a:t>
            </a:r>
          </a:p>
          <a:p>
            <a:pPr>
              <a:lnSpc>
                <a:spcPct val="70000"/>
              </a:lnSpc>
              <a:spcBef>
                <a:spcPct val="0"/>
              </a:spcBef>
              <a:buClrTx/>
              <a:buSzTx/>
              <a:buFontTx/>
              <a:buNone/>
            </a:pPr>
            <a:r>
              <a:rPr lang="en-US" altLang="zh-CN" sz="2000">
                <a:solidFill>
                  <a:srgbClr val="8CA4FD"/>
                </a:solidFill>
              </a:rPr>
              <a:t>t14 = a[t13]</a:t>
            </a:r>
          </a:p>
          <a:p>
            <a:pPr>
              <a:lnSpc>
                <a:spcPct val="70000"/>
              </a:lnSpc>
              <a:spcBef>
                <a:spcPct val="0"/>
              </a:spcBef>
              <a:buClrTx/>
              <a:buSzTx/>
              <a:buFontTx/>
              <a:buNone/>
            </a:pPr>
            <a:r>
              <a:rPr lang="en-US" altLang="zh-CN" sz="2000">
                <a:solidFill>
                  <a:srgbClr val="35FF35"/>
                </a:solidFill>
              </a:rPr>
              <a:t>a[t12] = t14</a:t>
            </a:r>
          </a:p>
          <a:p>
            <a:pPr>
              <a:lnSpc>
                <a:spcPct val="70000"/>
              </a:lnSpc>
              <a:spcBef>
                <a:spcPct val="0"/>
              </a:spcBef>
              <a:buClrTx/>
              <a:buSzTx/>
              <a:buFontTx/>
              <a:buNone/>
            </a:pPr>
            <a:r>
              <a:rPr lang="en-US" altLang="zh-CN" sz="2000">
                <a:solidFill>
                  <a:srgbClr val="8CA4FD"/>
                </a:solidFill>
              </a:rPr>
              <a:t>t15 = 4*n</a:t>
            </a:r>
          </a:p>
          <a:p>
            <a:pPr>
              <a:lnSpc>
                <a:spcPct val="70000"/>
              </a:lnSpc>
              <a:spcBef>
                <a:spcPct val="0"/>
              </a:spcBef>
              <a:buClrTx/>
              <a:buSzTx/>
              <a:buFontTx/>
              <a:buNone/>
            </a:pPr>
            <a:r>
              <a:rPr lang="en-US" altLang="zh-CN" sz="2000">
                <a:solidFill>
                  <a:srgbClr val="8CA4FD"/>
                </a:solidFill>
              </a:rPr>
              <a:t>a[t15] = x</a:t>
            </a:r>
            <a:endParaRPr lang="zh-CN" altLang="en-US" sz="2000">
              <a:solidFill>
                <a:srgbClr val="8CA4FD"/>
              </a:solidFill>
            </a:endParaRPr>
          </a:p>
        </p:txBody>
      </p:sp>
      <p:sp>
        <p:nvSpPr>
          <p:cNvPr id="11277" name="TextBox 14"/>
          <p:cNvSpPr txBox="1">
            <a:spLocks noChangeArrowheads="1"/>
          </p:cNvSpPr>
          <p:nvPr/>
        </p:nvSpPr>
        <p:spPr bwMode="auto">
          <a:xfrm>
            <a:off x="3006725" y="5059363"/>
            <a:ext cx="5429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rgbClr val="063DE8"/>
              </a:buClr>
              <a:buSzPct val="125000"/>
              <a:buChar char="•"/>
              <a:defRPr sz="2600">
                <a:solidFill>
                  <a:schemeClr val="tx1"/>
                </a:solidFill>
                <a:latin typeface="Times New Roman" panose="02020603050405020304" pitchFamily="18" charset="0"/>
              </a:defRPr>
            </a:lvl1pPr>
            <a:lvl2pPr marL="742950" indent="-285750" eaLnBrk="0" hangingPunct="0">
              <a:spcBef>
                <a:spcPct val="20000"/>
              </a:spcBef>
              <a:buClr>
                <a:srgbClr val="063DE8"/>
              </a:buClr>
              <a:buSzPct val="70000"/>
              <a:buFont typeface="Monotype Sorts"/>
              <a:buChar char="ä"/>
              <a:defRPr sz="2400">
                <a:solidFill>
                  <a:schemeClr val="tx1"/>
                </a:solidFill>
                <a:latin typeface="Times New Roman" panose="02020603050405020304" pitchFamily="18" charset="0"/>
              </a:defRPr>
            </a:lvl2pPr>
            <a:lvl3pPr marL="1143000" indent="-228600" eaLnBrk="0" hangingPunct="0">
              <a:spcBef>
                <a:spcPct val="20000"/>
              </a:spcBef>
              <a:buClr>
                <a:srgbClr val="063DE8"/>
              </a:buClr>
              <a:buSzPct val="125000"/>
              <a:buFont typeface="Wingdings" panose="05000000000000000000" pitchFamily="2" charset="2"/>
              <a:buChar char="§"/>
              <a:defRPr sz="2200">
                <a:solidFill>
                  <a:schemeClr val="tx1"/>
                </a:solidFill>
                <a:latin typeface="Times New Roman" panose="02020603050405020304" pitchFamily="18" charset="0"/>
              </a:defRPr>
            </a:lvl3pPr>
            <a:lvl4pPr marL="1600200" indent="-228600" eaLnBrk="0" hangingPunct="0">
              <a:spcBef>
                <a:spcPct val="20000"/>
              </a:spcBef>
              <a:buClr>
                <a:srgbClr val="063DE8"/>
              </a:buClr>
              <a:buSzPct val="70000"/>
              <a:buFont typeface="Wingdings" panose="05000000000000000000" pitchFamily="2" charset="2"/>
              <a:buChar char="v"/>
              <a:defRPr sz="2000">
                <a:solidFill>
                  <a:schemeClr val="tx1"/>
                </a:solidFill>
                <a:latin typeface="Times New Roman" panose="02020603050405020304" pitchFamily="18" charset="0"/>
              </a:defRPr>
            </a:lvl4pPr>
            <a:lvl5pPr marL="2057400" indent="-228600" eaLnBrk="0" hangingPunct="0">
              <a:spcBef>
                <a:spcPct val="20000"/>
              </a:spcBef>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9pPr>
          </a:lstStyle>
          <a:p>
            <a:pPr>
              <a:spcBef>
                <a:spcPct val="0"/>
              </a:spcBef>
              <a:buClrTx/>
              <a:buSzTx/>
              <a:buFontTx/>
              <a:buNone/>
            </a:pPr>
            <a:r>
              <a:rPr lang="en-US" altLang="zh-CN" sz="2400"/>
              <a:t>B5</a:t>
            </a:r>
            <a:endParaRPr lang="zh-CN" altLang="en-US" sz="2400"/>
          </a:p>
        </p:txBody>
      </p:sp>
      <p:sp>
        <p:nvSpPr>
          <p:cNvPr id="11278" name="TextBox 15"/>
          <p:cNvSpPr txBox="1">
            <a:spLocks noChangeArrowheads="1"/>
          </p:cNvSpPr>
          <p:nvPr/>
        </p:nvSpPr>
        <p:spPr bwMode="auto">
          <a:xfrm>
            <a:off x="8459788" y="5086350"/>
            <a:ext cx="54451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rgbClr val="063DE8"/>
              </a:buClr>
              <a:buSzPct val="125000"/>
              <a:buChar char="•"/>
              <a:defRPr sz="2600">
                <a:solidFill>
                  <a:schemeClr val="tx1"/>
                </a:solidFill>
                <a:latin typeface="Times New Roman" panose="02020603050405020304" pitchFamily="18" charset="0"/>
              </a:defRPr>
            </a:lvl1pPr>
            <a:lvl2pPr marL="742950" indent="-285750" eaLnBrk="0" hangingPunct="0">
              <a:spcBef>
                <a:spcPct val="20000"/>
              </a:spcBef>
              <a:buClr>
                <a:srgbClr val="063DE8"/>
              </a:buClr>
              <a:buSzPct val="70000"/>
              <a:buFont typeface="Monotype Sorts"/>
              <a:buChar char="ä"/>
              <a:defRPr sz="2400">
                <a:solidFill>
                  <a:schemeClr val="tx1"/>
                </a:solidFill>
                <a:latin typeface="Times New Roman" panose="02020603050405020304" pitchFamily="18" charset="0"/>
              </a:defRPr>
            </a:lvl2pPr>
            <a:lvl3pPr marL="1143000" indent="-228600" eaLnBrk="0" hangingPunct="0">
              <a:spcBef>
                <a:spcPct val="20000"/>
              </a:spcBef>
              <a:buClr>
                <a:srgbClr val="063DE8"/>
              </a:buClr>
              <a:buSzPct val="125000"/>
              <a:buFont typeface="Wingdings" panose="05000000000000000000" pitchFamily="2" charset="2"/>
              <a:buChar char="§"/>
              <a:defRPr sz="2200">
                <a:solidFill>
                  <a:schemeClr val="tx1"/>
                </a:solidFill>
                <a:latin typeface="Times New Roman" panose="02020603050405020304" pitchFamily="18" charset="0"/>
              </a:defRPr>
            </a:lvl3pPr>
            <a:lvl4pPr marL="1600200" indent="-228600" eaLnBrk="0" hangingPunct="0">
              <a:spcBef>
                <a:spcPct val="20000"/>
              </a:spcBef>
              <a:buClr>
                <a:srgbClr val="063DE8"/>
              </a:buClr>
              <a:buSzPct val="70000"/>
              <a:buFont typeface="Wingdings" panose="05000000000000000000" pitchFamily="2" charset="2"/>
              <a:buChar char="v"/>
              <a:defRPr sz="2000">
                <a:solidFill>
                  <a:schemeClr val="tx1"/>
                </a:solidFill>
                <a:latin typeface="Times New Roman" panose="02020603050405020304" pitchFamily="18" charset="0"/>
              </a:defRPr>
            </a:lvl4pPr>
            <a:lvl5pPr marL="2057400" indent="-228600" eaLnBrk="0" hangingPunct="0">
              <a:spcBef>
                <a:spcPct val="20000"/>
              </a:spcBef>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9pPr>
          </a:lstStyle>
          <a:p>
            <a:pPr>
              <a:spcBef>
                <a:spcPct val="0"/>
              </a:spcBef>
              <a:buClrTx/>
              <a:buSzTx/>
              <a:buFontTx/>
              <a:buNone/>
            </a:pPr>
            <a:r>
              <a:rPr lang="en-US" altLang="zh-CN" sz="2400"/>
              <a:t>B6</a:t>
            </a:r>
            <a:endParaRPr lang="zh-CN" altLang="en-US" sz="2400"/>
          </a:p>
        </p:txBody>
      </p:sp>
      <p:cxnSp>
        <p:nvCxnSpPr>
          <p:cNvPr id="11279" name="直接箭头连接符 17"/>
          <p:cNvCxnSpPr>
            <a:cxnSpLocks noChangeShapeType="1"/>
            <a:stCxn id="11267" idx="2"/>
            <a:endCxn id="11268" idx="0"/>
          </p:cNvCxnSpPr>
          <p:nvPr/>
        </p:nvCxnSpPr>
        <p:spPr bwMode="auto">
          <a:xfrm>
            <a:off x="4572000" y="1052513"/>
            <a:ext cx="11113" cy="215900"/>
          </a:xfrm>
          <a:prstGeom prst="straightConnector1">
            <a:avLst/>
          </a:prstGeom>
          <a:noFill/>
          <a:ln w="22225" algn="ctr">
            <a:solidFill>
              <a:schemeClr val="tx1"/>
            </a:solidFill>
            <a:round/>
            <a:headEnd type="none" w="sm" len="sm"/>
            <a:tailEnd type="arrow" w="med" len="med"/>
          </a:ln>
          <a:extLst>
            <a:ext uri="{909E8E84-426E-40DD-AFC4-6F175D3DCCD1}">
              <a14:hiddenFill xmlns:a14="http://schemas.microsoft.com/office/drawing/2010/main">
                <a:noFill/>
              </a14:hiddenFill>
            </a:ext>
          </a:extLst>
        </p:spPr>
      </p:cxnSp>
      <p:cxnSp>
        <p:nvCxnSpPr>
          <p:cNvPr id="11280" name="直接箭头连接符 19"/>
          <p:cNvCxnSpPr>
            <a:cxnSpLocks noChangeShapeType="1"/>
            <a:stCxn id="11268" idx="2"/>
            <a:endCxn id="11271" idx="0"/>
          </p:cNvCxnSpPr>
          <p:nvPr/>
        </p:nvCxnSpPr>
        <p:spPr bwMode="auto">
          <a:xfrm>
            <a:off x="4583113" y="2276475"/>
            <a:ext cx="0" cy="215900"/>
          </a:xfrm>
          <a:prstGeom prst="straightConnector1">
            <a:avLst/>
          </a:prstGeom>
          <a:noFill/>
          <a:ln w="22225" algn="ctr">
            <a:solidFill>
              <a:schemeClr val="tx1"/>
            </a:solidFill>
            <a:round/>
            <a:headEnd type="none" w="sm" len="sm"/>
            <a:tailEnd type="arrow" w="med" len="med"/>
          </a:ln>
          <a:extLst>
            <a:ext uri="{909E8E84-426E-40DD-AFC4-6F175D3DCCD1}">
              <a14:hiddenFill xmlns:a14="http://schemas.microsoft.com/office/drawing/2010/main">
                <a:noFill/>
              </a14:hiddenFill>
            </a:ext>
          </a:extLst>
        </p:spPr>
      </p:cxnSp>
      <p:cxnSp>
        <p:nvCxnSpPr>
          <p:cNvPr id="11281" name="直接箭头连接符 21"/>
          <p:cNvCxnSpPr>
            <a:cxnSpLocks noChangeShapeType="1"/>
            <a:stCxn id="11271" idx="2"/>
            <a:endCxn id="11273" idx="0"/>
          </p:cNvCxnSpPr>
          <p:nvPr/>
        </p:nvCxnSpPr>
        <p:spPr bwMode="auto">
          <a:xfrm>
            <a:off x="4583113" y="3500438"/>
            <a:ext cx="0" cy="246062"/>
          </a:xfrm>
          <a:prstGeom prst="straightConnector1">
            <a:avLst/>
          </a:prstGeom>
          <a:noFill/>
          <a:ln w="22225" algn="ctr">
            <a:solidFill>
              <a:schemeClr val="tx1"/>
            </a:solidFill>
            <a:round/>
            <a:headEnd type="none" w="sm" len="sm"/>
            <a:tailEnd type="arrow" w="med" len="med"/>
          </a:ln>
          <a:extLst>
            <a:ext uri="{909E8E84-426E-40DD-AFC4-6F175D3DCCD1}">
              <a14:hiddenFill xmlns:a14="http://schemas.microsoft.com/office/drawing/2010/main">
                <a:noFill/>
              </a14:hiddenFill>
            </a:ext>
          </a:extLst>
        </p:spPr>
      </p:cxnSp>
      <p:cxnSp>
        <p:nvCxnSpPr>
          <p:cNvPr id="11282" name="直接箭头连接符 23"/>
          <p:cNvCxnSpPr>
            <a:cxnSpLocks noChangeShapeType="1"/>
            <a:stCxn id="11273" idx="1"/>
            <a:endCxn id="11275" idx="0"/>
          </p:cNvCxnSpPr>
          <p:nvPr/>
        </p:nvCxnSpPr>
        <p:spPr bwMode="auto">
          <a:xfrm flipH="1">
            <a:off x="1825625" y="3951288"/>
            <a:ext cx="1830388" cy="298450"/>
          </a:xfrm>
          <a:prstGeom prst="straightConnector1">
            <a:avLst/>
          </a:prstGeom>
          <a:noFill/>
          <a:ln w="22225" algn="ctr">
            <a:solidFill>
              <a:schemeClr val="tx1"/>
            </a:solidFill>
            <a:round/>
            <a:headEnd type="none" w="sm" len="sm"/>
            <a:tailEnd type="arrow" w="med" len="med"/>
          </a:ln>
          <a:extLst>
            <a:ext uri="{909E8E84-426E-40DD-AFC4-6F175D3DCCD1}">
              <a14:hiddenFill xmlns:a14="http://schemas.microsoft.com/office/drawing/2010/main">
                <a:noFill/>
              </a14:hiddenFill>
            </a:ext>
          </a:extLst>
        </p:spPr>
      </p:cxnSp>
      <p:cxnSp>
        <p:nvCxnSpPr>
          <p:cNvPr id="11283" name="直接箭头连接符 25"/>
          <p:cNvCxnSpPr>
            <a:cxnSpLocks noChangeShapeType="1"/>
            <a:stCxn id="11273" idx="3"/>
            <a:endCxn id="11276" idx="0"/>
          </p:cNvCxnSpPr>
          <p:nvPr/>
        </p:nvCxnSpPr>
        <p:spPr bwMode="auto">
          <a:xfrm>
            <a:off x="5508625" y="3951288"/>
            <a:ext cx="1860550" cy="263525"/>
          </a:xfrm>
          <a:prstGeom prst="straightConnector1">
            <a:avLst/>
          </a:prstGeom>
          <a:noFill/>
          <a:ln w="22225" algn="ctr">
            <a:solidFill>
              <a:schemeClr val="tx1"/>
            </a:solidFill>
            <a:round/>
            <a:headEnd type="none" w="sm" len="sm"/>
            <a:tailEnd type="arrow" w="med" len="med"/>
          </a:ln>
          <a:extLst>
            <a:ext uri="{909E8E84-426E-40DD-AFC4-6F175D3DCCD1}">
              <a14:hiddenFill xmlns:a14="http://schemas.microsoft.com/office/drawing/2010/main">
                <a:noFill/>
              </a14:hiddenFill>
            </a:ext>
          </a:extLst>
        </p:spPr>
      </p:cxnSp>
      <p:sp>
        <p:nvSpPr>
          <p:cNvPr id="11284" name="任意多边形 29"/>
          <p:cNvSpPr>
            <a:spLocks/>
          </p:cNvSpPr>
          <p:nvPr/>
        </p:nvSpPr>
        <p:spPr bwMode="auto">
          <a:xfrm>
            <a:off x="3268663" y="1214438"/>
            <a:ext cx="439737" cy="1135062"/>
          </a:xfrm>
          <a:custGeom>
            <a:avLst/>
            <a:gdLst>
              <a:gd name="T0" fmla="*/ 410738 w 439191"/>
              <a:gd name="T1" fmla="*/ 459298 h 1435895"/>
              <a:gd name="T2" fmla="*/ 64677 w 439191"/>
              <a:gd name="T3" fmla="*/ 529462 h 1435895"/>
              <a:gd name="T4" fmla="*/ 34585 w 439191"/>
              <a:gd name="T5" fmla="*/ 20773 h 1435895"/>
              <a:gd name="T6" fmla="*/ 440831 w 439191"/>
              <a:gd name="T7" fmla="*/ 90937 h 1435895"/>
              <a:gd name="T8" fmla="*/ 440831 w 439191"/>
              <a:gd name="T9" fmla="*/ 90937 h 1435895"/>
              <a:gd name="T10" fmla="*/ 0 60000 65536"/>
              <a:gd name="T11" fmla="*/ 0 60000 65536"/>
              <a:gd name="T12" fmla="*/ 0 60000 65536"/>
              <a:gd name="T13" fmla="*/ 0 60000 65536"/>
              <a:gd name="T14" fmla="*/ 0 60000 65536"/>
              <a:gd name="T15" fmla="*/ 0 w 439191"/>
              <a:gd name="T16" fmla="*/ 0 h 1435895"/>
              <a:gd name="T17" fmla="*/ 439191 w 439191"/>
              <a:gd name="T18" fmla="*/ 1435895 h 1435895"/>
            </a:gdLst>
            <a:ahLst/>
            <a:cxnLst>
              <a:cxn ang="T10">
                <a:pos x="T0" y="T1"/>
              </a:cxn>
              <a:cxn ang="T11">
                <a:pos x="T2" y="T3"/>
              </a:cxn>
              <a:cxn ang="T12">
                <a:pos x="T4" y="T5"/>
              </a:cxn>
              <a:cxn ang="T13">
                <a:pos x="T6" y="T7"/>
              </a:cxn>
              <a:cxn ang="T14">
                <a:pos x="T8" y="T9"/>
              </a:cxn>
            </a:cxnLst>
            <a:rect l="T15" t="T16" r="T17" b="T18"/>
            <a:pathLst>
              <a:path w="439191" h="1435895">
                <a:moveTo>
                  <a:pt x="409210" y="1177519"/>
                </a:moveTo>
                <a:cubicBezTo>
                  <a:pt x="268053" y="1361148"/>
                  <a:pt x="126896" y="1544778"/>
                  <a:pt x="64437" y="1357401"/>
                </a:cubicBezTo>
                <a:cubicBezTo>
                  <a:pt x="1978" y="1170024"/>
                  <a:pt x="-28003" y="240633"/>
                  <a:pt x="34456" y="53256"/>
                </a:cubicBezTo>
                <a:cubicBezTo>
                  <a:pt x="96915" y="-134121"/>
                  <a:pt x="439191" y="233138"/>
                  <a:pt x="439191" y="233138"/>
                </a:cubicBezTo>
              </a:path>
            </a:pathLst>
          </a:custGeom>
          <a:noFill/>
          <a:ln w="22225" cap="flat" cmpd="sng" algn="ctr">
            <a:solidFill>
              <a:schemeClr val="tx1"/>
            </a:solidFill>
            <a:prstDash val="solid"/>
            <a:round/>
            <a:headEnd type="none" w="sm" len="sm"/>
            <a:tailEnd type="triangle" w="lg"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285" name="任意多边形 30"/>
          <p:cNvSpPr>
            <a:spLocks/>
          </p:cNvSpPr>
          <p:nvPr/>
        </p:nvSpPr>
        <p:spPr bwMode="auto">
          <a:xfrm>
            <a:off x="3260725" y="2349500"/>
            <a:ext cx="439738" cy="1219200"/>
          </a:xfrm>
          <a:custGeom>
            <a:avLst/>
            <a:gdLst>
              <a:gd name="T0" fmla="*/ 410741 w 439191"/>
              <a:gd name="T1" fmla="*/ 612374 h 1435895"/>
              <a:gd name="T2" fmla="*/ 64677 w 439191"/>
              <a:gd name="T3" fmla="*/ 705922 h 1435895"/>
              <a:gd name="T4" fmla="*/ 34585 w 439191"/>
              <a:gd name="T5" fmla="*/ 27696 h 1435895"/>
              <a:gd name="T6" fmla="*/ 440834 w 439191"/>
              <a:gd name="T7" fmla="*/ 121245 h 1435895"/>
              <a:gd name="T8" fmla="*/ 440834 w 439191"/>
              <a:gd name="T9" fmla="*/ 121245 h 1435895"/>
              <a:gd name="T10" fmla="*/ 0 60000 65536"/>
              <a:gd name="T11" fmla="*/ 0 60000 65536"/>
              <a:gd name="T12" fmla="*/ 0 60000 65536"/>
              <a:gd name="T13" fmla="*/ 0 60000 65536"/>
              <a:gd name="T14" fmla="*/ 0 60000 65536"/>
              <a:gd name="T15" fmla="*/ 0 w 439191"/>
              <a:gd name="T16" fmla="*/ 0 h 1435895"/>
              <a:gd name="T17" fmla="*/ 439191 w 439191"/>
              <a:gd name="T18" fmla="*/ 1435895 h 1435895"/>
            </a:gdLst>
            <a:ahLst/>
            <a:cxnLst>
              <a:cxn ang="T10">
                <a:pos x="T0" y="T1"/>
              </a:cxn>
              <a:cxn ang="T11">
                <a:pos x="T2" y="T3"/>
              </a:cxn>
              <a:cxn ang="T12">
                <a:pos x="T4" y="T5"/>
              </a:cxn>
              <a:cxn ang="T13">
                <a:pos x="T6" y="T7"/>
              </a:cxn>
              <a:cxn ang="T14">
                <a:pos x="T8" y="T9"/>
              </a:cxn>
            </a:cxnLst>
            <a:rect l="T15" t="T16" r="T17" b="T18"/>
            <a:pathLst>
              <a:path w="439191" h="1435895">
                <a:moveTo>
                  <a:pt x="409210" y="1177519"/>
                </a:moveTo>
                <a:cubicBezTo>
                  <a:pt x="268053" y="1361148"/>
                  <a:pt x="126896" y="1544778"/>
                  <a:pt x="64437" y="1357401"/>
                </a:cubicBezTo>
                <a:cubicBezTo>
                  <a:pt x="1978" y="1170024"/>
                  <a:pt x="-28003" y="240633"/>
                  <a:pt x="34456" y="53256"/>
                </a:cubicBezTo>
                <a:cubicBezTo>
                  <a:pt x="96915" y="-134121"/>
                  <a:pt x="439191" y="233138"/>
                  <a:pt x="439191" y="233138"/>
                </a:cubicBezTo>
              </a:path>
            </a:pathLst>
          </a:custGeom>
          <a:noFill/>
          <a:ln w="22225" cap="flat" cmpd="sng" algn="ctr">
            <a:solidFill>
              <a:schemeClr val="tx1"/>
            </a:solidFill>
            <a:prstDash val="solid"/>
            <a:round/>
            <a:headEnd type="none" w="sm" len="sm"/>
            <a:tailEnd type="triangle" w="lg"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286" name="圆角矩形 1"/>
          <p:cNvSpPr>
            <a:spLocks noChangeArrowheads="1"/>
          </p:cNvSpPr>
          <p:nvPr/>
        </p:nvSpPr>
        <p:spPr bwMode="auto">
          <a:xfrm>
            <a:off x="7019925" y="260350"/>
            <a:ext cx="1984375" cy="914400"/>
          </a:xfrm>
          <a:prstGeom prst="roundRect">
            <a:avLst>
              <a:gd name="adj" fmla="val 16667"/>
            </a:avLst>
          </a:prstGeom>
          <a:noFill/>
          <a:ln w="22225" algn="ctr">
            <a:solidFill>
              <a:schemeClr val="tx1"/>
            </a:solidFill>
            <a:round/>
            <a:headEnd type="none" w="sm" len="sm"/>
            <a:tailEnd type="triangle" w="lg" len="me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rgbClr val="063DE8"/>
              </a:buClr>
              <a:buSzPct val="125000"/>
              <a:buChar char="•"/>
              <a:defRPr sz="2600">
                <a:solidFill>
                  <a:schemeClr val="tx1"/>
                </a:solidFill>
                <a:latin typeface="Times New Roman" panose="02020603050405020304" pitchFamily="18" charset="0"/>
              </a:defRPr>
            </a:lvl1pPr>
            <a:lvl2pPr marL="742950" indent="-285750" eaLnBrk="0" hangingPunct="0">
              <a:spcBef>
                <a:spcPct val="20000"/>
              </a:spcBef>
              <a:buClr>
                <a:srgbClr val="063DE8"/>
              </a:buClr>
              <a:buSzPct val="70000"/>
              <a:buFont typeface="Monotype Sorts"/>
              <a:buChar char="ä"/>
              <a:defRPr sz="2400">
                <a:solidFill>
                  <a:schemeClr val="tx1"/>
                </a:solidFill>
                <a:latin typeface="Times New Roman" panose="02020603050405020304" pitchFamily="18" charset="0"/>
              </a:defRPr>
            </a:lvl2pPr>
            <a:lvl3pPr marL="1143000" indent="-228600" eaLnBrk="0" hangingPunct="0">
              <a:spcBef>
                <a:spcPct val="20000"/>
              </a:spcBef>
              <a:buClr>
                <a:srgbClr val="063DE8"/>
              </a:buClr>
              <a:buSzPct val="125000"/>
              <a:buFont typeface="Wingdings" panose="05000000000000000000" pitchFamily="2" charset="2"/>
              <a:buChar char="§"/>
              <a:defRPr sz="2200">
                <a:solidFill>
                  <a:schemeClr val="tx1"/>
                </a:solidFill>
                <a:latin typeface="Times New Roman" panose="02020603050405020304" pitchFamily="18" charset="0"/>
              </a:defRPr>
            </a:lvl3pPr>
            <a:lvl4pPr marL="1600200" indent="-228600" eaLnBrk="0" hangingPunct="0">
              <a:spcBef>
                <a:spcPct val="20000"/>
              </a:spcBef>
              <a:buClr>
                <a:srgbClr val="063DE8"/>
              </a:buClr>
              <a:buSzPct val="70000"/>
              <a:buFont typeface="Wingdings" panose="05000000000000000000" pitchFamily="2" charset="2"/>
              <a:buChar char="v"/>
              <a:defRPr sz="2000">
                <a:solidFill>
                  <a:schemeClr val="tx1"/>
                </a:solidFill>
                <a:latin typeface="Times New Roman" panose="02020603050405020304" pitchFamily="18" charset="0"/>
              </a:defRPr>
            </a:lvl4pPr>
            <a:lvl5pPr marL="2057400" indent="-228600" eaLnBrk="0" hangingPunct="0">
              <a:spcBef>
                <a:spcPct val="20000"/>
              </a:spcBef>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9pPr>
          </a:lstStyle>
          <a:p>
            <a:pPr>
              <a:spcBef>
                <a:spcPct val="0"/>
              </a:spcBef>
              <a:buClrTx/>
              <a:buSzTx/>
              <a:buFontTx/>
              <a:buNone/>
            </a:pPr>
            <a:r>
              <a:rPr lang="zh-CN" altLang="en-US" sz="2400" b="1"/>
              <a:t>全局公共子表达式消除</a:t>
            </a:r>
          </a:p>
        </p:txBody>
      </p:sp>
    </p:spTree>
    <p:extLst>
      <p:ext uri="{BB962C8B-B14F-4D97-AF65-F5344CB8AC3E}">
        <p14:creationId xmlns:p14="http://schemas.microsoft.com/office/powerpoint/2010/main" val="657966160"/>
      </p:ext>
    </p:extLst>
  </p:cSld>
  <p:clrMapOvr>
    <a:masterClrMapping/>
  </p:clrMapOvr>
  <p:transition spd="slow"/>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任意多边形 32"/>
          <p:cNvSpPr>
            <a:spLocks/>
          </p:cNvSpPr>
          <p:nvPr/>
        </p:nvSpPr>
        <p:spPr bwMode="auto">
          <a:xfrm>
            <a:off x="269875" y="717550"/>
            <a:ext cx="3627438" cy="5232400"/>
          </a:xfrm>
          <a:custGeom>
            <a:avLst/>
            <a:gdLst>
              <a:gd name="T0" fmla="*/ 779125 w 3626927"/>
              <a:gd name="T1" fmla="*/ 2221307 h 6701607"/>
              <a:gd name="T2" fmla="*/ 239252 w 3626927"/>
              <a:gd name="T3" fmla="*/ 2304848 h 6701607"/>
              <a:gd name="T4" fmla="*/ 284240 w 3626927"/>
              <a:gd name="T5" fmla="*/ 116046 h 6701607"/>
              <a:gd name="T6" fmla="*/ 3628461 w 3626927"/>
              <a:gd name="T7" fmla="*/ 283130 h 6701607"/>
              <a:gd name="T8" fmla="*/ 3628461 w 3626927"/>
              <a:gd name="T9" fmla="*/ 283130 h 6701607"/>
              <a:gd name="T10" fmla="*/ 0 60000 65536"/>
              <a:gd name="T11" fmla="*/ 0 60000 65536"/>
              <a:gd name="T12" fmla="*/ 0 60000 65536"/>
              <a:gd name="T13" fmla="*/ 0 60000 65536"/>
              <a:gd name="T14" fmla="*/ 0 60000 65536"/>
              <a:gd name="T15" fmla="*/ 0 w 3626927"/>
              <a:gd name="T16" fmla="*/ 0 h 6701607"/>
              <a:gd name="T17" fmla="*/ 3626927 w 3626927"/>
              <a:gd name="T18" fmla="*/ 6701607 h 6701607"/>
            </a:gdLst>
            <a:ahLst/>
            <a:cxnLst>
              <a:cxn ang="T10">
                <a:pos x="T0" y="T1"/>
              </a:cxn>
              <a:cxn ang="T11">
                <a:pos x="T2" y="T3"/>
              </a:cxn>
              <a:cxn ang="T12">
                <a:pos x="T4" y="T5"/>
              </a:cxn>
              <a:cxn ang="T13">
                <a:pos x="T6" y="T7"/>
              </a:cxn>
              <a:cxn ang="T14">
                <a:pos x="T8" y="T9"/>
              </a:cxn>
            </a:cxnLst>
            <a:rect l="T15" t="T16" r="T17" b="T18"/>
            <a:pathLst>
              <a:path w="3626927" h="6701607">
                <a:moveTo>
                  <a:pt x="778795" y="5978617"/>
                </a:moveTo>
                <a:cubicBezTo>
                  <a:pt x="550195" y="6563233"/>
                  <a:pt x="321596" y="7147849"/>
                  <a:pt x="239150" y="6203469"/>
                </a:cubicBezTo>
                <a:cubicBezTo>
                  <a:pt x="156704" y="5259089"/>
                  <a:pt x="-280509" y="1219240"/>
                  <a:pt x="284120" y="312335"/>
                </a:cubicBezTo>
                <a:cubicBezTo>
                  <a:pt x="848749" y="-594570"/>
                  <a:pt x="3626927" y="762040"/>
                  <a:pt x="3626927" y="762040"/>
                </a:cubicBezTo>
              </a:path>
            </a:pathLst>
          </a:custGeom>
          <a:noFill/>
          <a:ln w="22225" cap="flat" cmpd="sng" algn="ctr">
            <a:solidFill>
              <a:schemeClr val="tx1"/>
            </a:solidFill>
            <a:prstDash val="solid"/>
            <a:round/>
            <a:headEnd type="none" w="sm" len="sm"/>
            <a:tailEnd type="triangle" w="lg"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2291" name="圆角矩形 4"/>
          <p:cNvSpPr>
            <a:spLocks noChangeArrowheads="1"/>
          </p:cNvSpPr>
          <p:nvPr/>
        </p:nvSpPr>
        <p:spPr bwMode="auto">
          <a:xfrm>
            <a:off x="3635375" y="44450"/>
            <a:ext cx="1873250" cy="1008063"/>
          </a:xfrm>
          <a:prstGeom prst="roundRect">
            <a:avLst>
              <a:gd name="adj" fmla="val 16667"/>
            </a:avLst>
          </a:prstGeom>
          <a:noFill/>
          <a:ln w="22225" algn="ctr">
            <a:solidFill>
              <a:schemeClr val="tx1"/>
            </a:solidFill>
            <a:round/>
            <a:headEnd type="none" w="sm" len="sm"/>
            <a:tailEnd type="triangle" w="lg" len="me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rgbClr val="063DE8"/>
              </a:buClr>
              <a:buSzPct val="125000"/>
              <a:buChar char="•"/>
              <a:defRPr sz="2600">
                <a:solidFill>
                  <a:schemeClr val="tx1"/>
                </a:solidFill>
                <a:latin typeface="Times New Roman" panose="02020603050405020304" pitchFamily="18" charset="0"/>
              </a:defRPr>
            </a:lvl1pPr>
            <a:lvl2pPr marL="742950" indent="-285750" eaLnBrk="0" hangingPunct="0">
              <a:spcBef>
                <a:spcPct val="20000"/>
              </a:spcBef>
              <a:buClr>
                <a:srgbClr val="063DE8"/>
              </a:buClr>
              <a:buSzPct val="70000"/>
              <a:buFont typeface="Monotype Sorts"/>
              <a:buChar char="ä"/>
              <a:defRPr sz="2400">
                <a:solidFill>
                  <a:schemeClr val="tx1"/>
                </a:solidFill>
                <a:latin typeface="Times New Roman" panose="02020603050405020304" pitchFamily="18" charset="0"/>
              </a:defRPr>
            </a:lvl2pPr>
            <a:lvl3pPr marL="1143000" indent="-228600" eaLnBrk="0" hangingPunct="0">
              <a:spcBef>
                <a:spcPct val="20000"/>
              </a:spcBef>
              <a:buClr>
                <a:srgbClr val="063DE8"/>
              </a:buClr>
              <a:buSzPct val="125000"/>
              <a:buFont typeface="Wingdings" panose="05000000000000000000" pitchFamily="2" charset="2"/>
              <a:buChar char="§"/>
              <a:defRPr sz="2200">
                <a:solidFill>
                  <a:schemeClr val="tx1"/>
                </a:solidFill>
                <a:latin typeface="Times New Roman" panose="02020603050405020304" pitchFamily="18" charset="0"/>
              </a:defRPr>
            </a:lvl3pPr>
            <a:lvl4pPr marL="1600200" indent="-228600" eaLnBrk="0" hangingPunct="0">
              <a:spcBef>
                <a:spcPct val="20000"/>
              </a:spcBef>
              <a:buClr>
                <a:srgbClr val="063DE8"/>
              </a:buClr>
              <a:buSzPct val="70000"/>
              <a:buFont typeface="Wingdings" panose="05000000000000000000" pitchFamily="2" charset="2"/>
              <a:buChar char="v"/>
              <a:defRPr sz="2000">
                <a:solidFill>
                  <a:schemeClr val="tx1"/>
                </a:solidFill>
                <a:latin typeface="Times New Roman" panose="02020603050405020304" pitchFamily="18" charset="0"/>
              </a:defRPr>
            </a:lvl4pPr>
            <a:lvl5pPr marL="2057400" indent="-228600" eaLnBrk="0" hangingPunct="0">
              <a:spcBef>
                <a:spcPct val="20000"/>
              </a:spcBef>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9pPr>
          </a:lstStyle>
          <a:p>
            <a:pPr>
              <a:lnSpc>
                <a:spcPct val="70000"/>
              </a:lnSpc>
              <a:spcBef>
                <a:spcPct val="0"/>
              </a:spcBef>
              <a:buClrTx/>
              <a:buSzTx/>
              <a:buFontTx/>
              <a:buNone/>
            </a:pPr>
            <a:r>
              <a:rPr lang="en-US" altLang="zh-CN" sz="2000"/>
              <a:t>i = m – 1</a:t>
            </a:r>
          </a:p>
          <a:p>
            <a:pPr>
              <a:lnSpc>
                <a:spcPct val="70000"/>
              </a:lnSpc>
              <a:spcBef>
                <a:spcPct val="0"/>
              </a:spcBef>
              <a:buClrTx/>
              <a:buSzTx/>
              <a:buFontTx/>
              <a:buNone/>
            </a:pPr>
            <a:r>
              <a:rPr lang="en-US" altLang="zh-CN" sz="2000"/>
              <a:t>j = n</a:t>
            </a:r>
            <a:endParaRPr lang="en-US" altLang="zh-CN" sz="2000">
              <a:solidFill>
                <a:srgbClr val="8CA4FD"/>
              </a:solidFill>
            </a:endParaRPr>
          </a:p>
          <a:p>
            <a:pPr>
              <a:lnSpc>
                <a:spcPct val="70000"/>
              </a:lnSpc>
              <a:spcBef>
                <a:spcPct val="0"/>
              </a:spcBef>
              <a:buClrTx/>
              <a:buSzTx/>
              <a:buFontTx/>
              <a:buNone/>
            </a:pPr>
            <a:r>
              <a:rPr lang="en-US" altLang="zh-CN" sz="2000">
                <a:solidFill>
                  <a:srgbClr val="8CA4FD"/>
                </a:solidFill>
              </a:rPr>
              <a:t>t1 = 4*n</a:t>
            </a:r>
          </a:p>
          <a:p>
            <a:pPr>
              <a:lnSpc>
                <a:spcPct val="70000"/>
              </a:lnSpc>
              <a:spcBef>
                <a:spcPct val="0"/>
              </a:spcBef>
              <a:buClrTx/>
              <a:buSzTx/>
              <a:buFontTx/>
              <a:buNone/>
            </a:pPr>
            <a:r>
              <a:rPr lang="en-US" altLang="zh-CN" sz="2000"/>
              <a:t>v = a[t1]</a:t>
            </a:r>
            <a:endParaRPr lang="zh-CN" altLang="en-US" sz="2000"/>
          </a:p>
        </p:txBody>
      </p:sp>
      <p:sp>
        <p:nvSpPr>
          <p:cNvPr id="12292" name="圆角矩形 5"/>
          <p:cNvSpPr>
            <a:spLocks noChangeArrowheads="1"/>
          </p:cNvSpPr>
          <p:nvPr/>
        </p:nvSpPr>
        <p:spPr bwMode="auto">
          <a:xfrm>
            <a:off x="3656013" y="1268413"/>
            <a:ext cx="1852612" cy="1008062"/>
          </a:xfrm>
          <a:prstGeom prst="roundRect">
            <a:avLst>
              <a:gd name="adj" fmla="val 16667"/>
            </a:avLst>
          </a:prstGeom>
          <a:noFill/>
          <a:ln w="22225" algn="ctr">
            <a:solidFill>
              <a:schemeClr val="tx1"/>
            </a:solidFill>
            <a:round/>
            <a:headEnd type="none" w="sm" len="sm"/>
            <a:tailEnd type="triangle" w="lg" len="me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rgbClr val="063DE8"/>
              </a:buClr>
              <a:buSzPct val="125000"/>
              <a:buChar char="•"/>
              <a:defRPr sz="2600">
                <a:solidFill>
                  <a:schemeClr val="tx1"/>
                </a:solidFill>
                <a:latin typeface="Times New Roman" panose="02020603050405020304" pitchFamily="18" charset="0"/>
              </a:defRPr>
            </a:lvl1pPr>
            <a:lvl2pPr marL="742950" indent="-285750" eaLnBrk="0" hangingPunct="0">
              <a:spcBef>
                <a:spcPct val="20000"/>
              </a:spcBef>
              <a:buClr>
                <a:srgbClr val="063DE8"/>
              </a:buClr>
              <a:buSzPct val="70000"/>
              <a:buFont typeface="Monotype Sorts"/>
              <a:buChar char="ä"/>
              <a:defRPr sz="2400">
                <a:solidFill>
                  <a:schemeClr val="tx1"/>
                </a:solidFill>
                <a:latin typeface="Times New Roman" panose="02020603050405020304" pitchFamily="18" charset="0"/>
              </a:defRPr>
            </a:lvl2pPr>
            <a:lvl3pPr marL="1143000" indent="-228600" eaLnBrk="0" hangingPunct="0">
              <a:spcBef>
                <a:spcPct val="20000"/>
              </a:spcBef>
              <a:buClr>
                <a:srgbClr val="063DE8"/>
              </a:buClr>
              <a:buSzPct val="125000"/>
              <a:buFont typeface="Wingdings" panose="05000000000000000000" pitchFamily="2" charset="2"/>
              <a:buChar char="§"/>
              <a:defRPr sz="2200">
                <a:solidFill>
                  <a:schemeClr val="tx1"/>
                </a:solidFill>
                <a:latin typeface="Times New Roman" panose="02020603050405020304" pitchFamily="18" charset="0"/>
              </a:defRPr>
            </a:lvl3pPr>
            <a:lvl4pPr marL="1600200" indent="-228600" eaLnBrk="0" hangingPunct="0">
              <a:spcBef>
                <a:spcPct val="20000"/>
              </a:spcBef>
              <a:buClr>
                <a:srgbClr val="063DE8"/>
              </a:buClr>
              <a:buSzPct val="70000"/>
              <a:buFont typeface="Wingdings" panose="05000000000000000000" pitchFamily="2" charset="2"/>
              <a:buChar char="v"/>
              <a:defRPr sz="2000">
                <a:solidFill>
                  <a:schemeClr val="tx1"/>
                </a:solidFill>
                <a:latin typeface="Times New Roman" panose="02020603050405020304" pitchFamily="18" charset="0"/>
              </a:defRPr>
            </a:lvl4pPr>
            <a:lvl5pPr marL="2057400" indent="-228600" eaLnBrk="0" hangingPunct="0">
              <a:spcBef>
                <a:spcPct val="20000"/>
              </a:spcBef>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9pPr>
          </a:lstStyle>
          <a:p>
            <a:pPr>
              <a:lnSpc>
                <a:spcPct val="70000"/>
              </a:lnSpc>
              <a:spcBef>
                <a:spcPct val="0"/>
              </a:spcBef>
              <a:buClrTx/>
              <a:buSzTx/>
              <a:buFontTx/>
              <a:buNone/>
            </a:pPr>
            <a:r>
              <a:rPr lang="en-US" altLang="zh-CN" sz="2000"/>
              <a:t>i = i + 1</a:t>
            </a:r>
          </a:p>
          <a:p>
            <a:pPr>
              <a:lnSpc>
                <a:spcPct val="70000"/>
              </a:lnSpc>
              <a:spcBef>
                <a:spcPct val="0"/>
              </a:spcBef>
              <a:buClrTx/>
              <a:buSzTx/>
              <a:buFontTx/>
              <a:buNone/>
            </a:pPr>
            <a:r>
              <a:rPr lang="en-US" altLang="zh-CN" sz="2000">
                <a:solidFill>
                  <a:srgbClr val="35FF35"/>
                </a:solidFill>
              </a:rPr>
              <a:t>t2 = 4*i</a:t>
            </a:r>
          </a:p>
          <a:p>
            <a:pPr>
              <a:lnSpc>
                <a:spcPct val="70000"/>
              </a:lnSpc>
              <a:spcBef>
                <a:spcPct val="0"/>
              </a:spcBef>
              <a:buClrTx/>
              <a:buSzTx/>
              <a:buFontTx/>
              <a:buNone/>
            </a:pPr>
            <a:r>
              <a:rPr lang="en-US" altLang="zh-CN" sz="2000">
                <a:solidFill>
                  <a:srgbClr val="35FF35"/>
                </a:solidFill>
              </a:rPr>
              <a:t>t3 = a[t2]</a:t>
            </a:r>
          </a:p>
          <a:p>
            <a:pPr>
              <a:lnSpc>
                <a:spcPct val="70000"/>
              </a:lnSpc>
              <a:spcBef>
                <a:spcPct val="0"/>
              </a:spcBef>
              <a:buClrTx/>
              <a:buSzTx/>
              <a:buFontTx/>
              <a:buNone/>
            </a:pPr>
            <a:r>
              <a:rPr lang="en-US" altLang="zh-CN" sz="2000"/>
              <a:t>if t3&lt;v goto B2</a:t>
            </a:r>
            <a:endParaRPr lang="zh-CN" altLang="en-US" sz="2000"/>
          </a:p>
        </p:txBody>
      </p:sp>
      <p:sp>
        <p:nvSpPr>
          <p:cNvPr id="12293" name="TextBox 6"/>
          <p:cNvSpPr txBox="1">
            <a:spLocks noChangeArrowheads="1"/>
          </p:cNvSpPr>
          <p:nvPr/>
        </p:nvSpPr>
        <p:spPr bwMode="auto">
          <a:xfrm>
            <a:off x="5867400" y="549275"/>
            <a:ext cx="544513"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rgbClr val="063DE8"/>
              </a:buClr>
              <a:buSzPct val="125000"/>
              <a:buChar char="•"/>
              <a:defRPr sz="2600">
                <a:solidFill>
                  <a:schemeClr val="tx1"/>
                </a:solidFill>
                <a:latin typeface="Times New Roman" panose="02020603050405020304" pitchFamily="18" charset="0"/>
              </a:defRPr>
            </a:lvl1pPr>
            <a:lvl2pPr marL="742950" indent="-285750" eaLnBrk="0" hangingPunct="0">
              <a:spcBef>
                <a:spcPct val="20000"/>
              </a:spcBef>
              <a:buClr>
                <a:srgbClr val="063DE8"/>
              </a:buClr>
              <a:buSzPct val="70000"/>
              <a:buFont typeface="Monotype Sorts"/>
              <a:buChar char="ä"/>
              <a:defRPr sz="2400">
                <a:solidFill>
                  <a:schemeClr val="tx1"/>
                </a:solidFill>
                <a:latin typeface="Times New Roman" panose="02020603050405020304" pitchFamily="18" charset="0"/>
              </a:defRPr>
            </a:lvl2pPr>
            <a:lvl3pPr marL="1143000" indent="-228600" eaLnBrk="0" hangingPunct="0">
              <a:spcBef>
                <a:spcPct val="20000"/>
              </a:spcBef>
              <a:buClr>
                <a:srgbClr val="063DE8"/>
              </a:buClr>
              <a:buSzPct val="125000"/>
              <a:buFont typeface="Wingdings" panose="05000000000000000000" pitchFamily="2" charset="2"/>
              <a:buChar char="§"/>
              <a:defRPr sz="2200">
                <a:solidFill>
                  <a:schemeClr val="tx1"/>
                </a:solidFill>
                <a:latin typeface="Times New Roman" panose="02020603050405020304" pitchFamily="18" charset="0"/>
              </a:defRPr>
            </a:lvl3pPr>
            <a:lvl4pPr marL="1600200" indent="-228600" eaLnBrk="0" hangingPunct="0">
              <a:spcBef>
                <a:spcPct val="20000"/>
              </a:spcBef>
              <a:buClr>
                <a:srgbClr val="063DE8"/>
              </a:buClr>
              <a:buSzPct val="70000"/>
              <a:buFont typeface="Wingdings" panose="05000000000000000000" pitchFamily="2" charset="2"/>
              <a:buChar char="v"/>
              <a:defRPr sz="2000">
                <a:solidFill>
                  <a:schemeClr val="tx1"/>
                </a:solidFill>
                <a:latin typeface="Times New Roman" panose="02020603050405020304" pitchFamily="18" charset="0"/>
              </a:defRPr>
            </a:lvl4pPr>
            <a:lvl5pPr marL="2057400" indent="-228600" eaLnBrk="0" hangingPunct="0">
              <a:spcBef>
                <a:spcPct val="20000"/>
              </a:spcBef>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9pPr>
          </a:lstStyle>
          <a:p>
            <a:pPr>
              <a:spcBef>
                <a:spcPct val="0"/>
              </a:spcBef>
              <a:buClrTx/>
              <a:buSzTx/>
              <a:buFontTx/>
              <a:buNone/>
            </a:pPr>
            <a:r>
              <a:rPr lang="en-US" altLang="zh-CN" sz="2400"/>
              <a:t>B1</a:t>
            </a:r>
            <a:endParaRPr lang="zh-CN" altLang="en-US" sz="2400"/>
          </a:p>
        </p:txBody>
      </p:sp>
      <p:sp>
        <p:nvSpPr>
          <p:cNvPr id="12294" name="TextBox 7"/>
          <p:cNvSpPr txBox="1">
            <a:spLocks noChangeArrowheads="1"/>
          </p:cNvSpPr>
          <p:nvPr/>
        </p:nvSpPr>
        <p:spPr bwMode="auto">
          <a:xfrm>
            <a:off x="5900738" y="1541463"/>
            <a:ext cx="5429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rgbClr val="063DE8"/>
              </a:buClr>
              <a:buSzPct val="125000"/>
              <a:buChar char="•"/>
              <a:defRPr sz="2600">
                <a:solidFill>
                  <a:schemeClr val="tx1"/>
                </a:solidFill>
                <a:latin typeface="Times New Roman" panose="02020603050405020304" pitchFamily="18" charset="0"/>
              </a:defRPr>
            </a:lvl1pPr>
            <a:lvl2pPr marL="742950" indent="-285750" eaLnBrk="0" hangingPunct="0">
              <a:spcBef>
                <a:spcPct val="20000"/>
              </a:spcBef>
              <a:buClr>
                <a:srgbClr val="063DE8"/>
              </a:buClr>
              <a:buSzPct val="70000"/>
              <a:buFont typeface="Monotype Sorts"/>
              <a:buChar char="ä"/>
              <a:defRPr sz="2400">
                <a:solidFill>
                  <a:schemeClr val="tx1"/>
                </a:solidFill>
                <a:latin typeface="Times New Roman" panose="02020603050405020304" pitchFamily="18" charset="0"/>
              </a:defRPr>
            </a:lvl2pPr>
            <a:lvl3pPr marL="1143000" indent="-228600" eaLnBrk="0" hangingPunct="0">
              <a:spcBef>
                <a:spcPct val="20000"/>
              </a:spcBef>
              <a:buClr>
                <a:srgbClr val="063DE8"/>
              </a:buClr>
              <a:buSzPct val="125000"/>
              <a:buFont typeface="Wingdings" panose="05000000000000000000" pitchFamily="2" charset="2"/>
              <a:buChar char="§"/>
              <a:defRPr sz="2200">
                <a:solidFill>
                  <a:schemeClr val="tx1"/>
                </a:solidFill>
                <a:latin typeface="Times New Roman" panose="02020603050405020304" pitchFamily="18" charset="0"/>
              </a:defRPr>
            </a:lvl3pPr>
            <a:lvl4pPr marL="1600200" indent="-228600" eaLnBrk="0" hangingPunct="0">
              <a:spcBef>
                <a:spcPct val="20000"/>
              </a:spcBef>
              <a:buClr>
                <a:srgbClr val="063DE8"/>
              </a:buClr>
              <a:buSzPct val="70000"/>
              <a:buFont typeface="Wingdings" panose="05000000000000000000" pitchFamily="2" charset="2"/>
              <a:buChar char="v"/>
              <a:defRPr sz="2000">
                <a:solidFill>
                  <a:schemeClr val="tx1"/>
                </a:solidFill>
                <a:latin typeface="Times New Roman" panose="02020603050405020304" pitchFamily="18" charset="0"/>
              </a:defRPr>
            </a:lvl4pPr>
            <a:lvl5pPr marL="2057400" indent="-228600" eaLnBrk="0" hangingPunct="0">
              <a:spcBef>
                <a:spcPct val="20000"/>
              </a:spcBef>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9pPr>
          </a:lstStyle>
          <a:p>
            <a:pPr>
              <a:spcBef>
                <a:spcPct val="0"/>
              </a:spcBef>
              <a:buClrTx/>
              <a:buSzTx/>
              <a:buFontTx/>
              <a:buNone/>
            </a:pPr>
            <a:r>
              <a:rPr lang="en-US" altLang="zh-CN" sz="2400"/>
              <a:t>B2</a:t>
            </a:r>
            <a:endParaRPr lang="zh-CN" altLang="en-US" sz="2400"/>
          </a:p>
        </p:txBody>
      </p:sp>
      <p:sp>
        <p:nvSpPr>
          <p:cNvPr id="12295" name="圆角矩形 8"/>
          <p:cNvSpPr>
            <a:spLocks noChangeArrowheads="1"/>
          </p:cNvSpPr>
          <p:nvPr/>
        </p:nvSpPr>
        <p:spPr bwMode="auto">
          <a:xfrm>
            <a:off x="3656013" y="2492375"/>
            <a:ext cx="1852612" cy="1008063"/>
          </a:xfrm>
          <a:prstGeom prst="roundRect">
            <a:avLst>
              <a:gd name="adj" fmla="val 16667"/>
            </a:avLst>
          </a:prstGeom>
          <a:noFill/>
          <a:ln w="22225" algn="ctr">
            <a:solidFill>
              <a:schemeClr val="tx1"/>
            </a:solidFill>
            <a:round/>
            <a:headEnd type="none" w="sm" len="sm"/>
            <a:tailEnd type="triangle" w="lg" len="me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rgbClr val="063DE8"/>
              </a:buClr>
              <a:buSzPct val="125000"/>
              <a:buChar char="•"/>
              <a:defRPr sz="2600">
                <a:solidFill>
                  <a:schemeClr val="tx1"/>
                </a:solidFill>
                <a:latin typeface="Times New Roman" panose="02020603050405020304" pitchFamily="18" charset="0"/>
              </a:defRPr>
            </a:lvl1pPr>
            <a:lvl2pPr marL="742950" indent="-285750" eaLnBrk="0" hangingPunct="0">
              <a:spcBef>
                <a:spcPct val="20000"/>
              </a:spcBef>
              <a:buClr>
                <a:srgbClr val="063DE8"/>
              </a:buClr>
              <a:buSzPct val="70000"/>
              <a:buFont typeface="Monotype Sorts"/>
              <a:buChar char="ä"/>
              <a:defRPr sz="2400">
                <a:solidFill>
                  <a:schemeClr val="tx1"/>
                </a:solidFill>
                <a:latin typeface="Times New Roman" panose="02020603050405020304" pitchFamily="18" charset="0"/>
              </a:defRPr>
            </a:lvl2pPr>
            <a:lvl3pPr marL="1143000" indent="-228600" eaLnBrk="0" hangingPunct="0">
              <a:spcBef>
                <a:spcPct val="20000"/>
              </a:spcBef>
              <a:buClr>
                <a:srgbClr val="063DE8"/>
              </a:buClr>
              <a:buSzPct val="125000"/>
              <a:buFont typeface="Wingdings" panose="05000000000000000000" pitchFamily="2" charset="2"/>
              <a:buChar char="§"/>
              <a:defRPr sz="2200">
                <a:solidFill>
                  <a:schemeClr val="tx1"/>
                </a:solidFill>
                <a:latin typeface="Times New Roman" panose="02020603050405020304" pitchFamily="18" charset="0"/>
              </a:defRPr>
            </a:lvl3pPr>
            <a:lvl4pPr marL="1600200" indent="-228600" eaLnBrk="0" hangingPunct="0">
              <a:spcBef>
                <a:spcPct val="20000"/>
              </a:spcBef>
              <a:buClr>
                <a:srgbClr val="063DE8"/>
              </a:buClr>
              <a:buSzPct val="70000"/>
              <a:buFont typeface="Wingdings" panose="05000000000000000000" pitchFamily="2" charset="2"/>
              <a:buChar char="v"/>
              <a:defRPr sz="2000">
                <a:solidFill>
                  <a:schemeClr val="tx1"/>
                </a:solidFill>
                <a:latin typeface="Times New Roman" panose="02020603050405020304" pitchFamily="18" charset="0"/>
              </a:defRPr>
            </a:lvl4pPr>
            <a:lvl5pPr marL="2057400" indent="-228600" eaLnBrk="0" hangingPunct="0">
              <a:spcBef>
                <a:spcPct val="20000"/>
              </a:spcBef>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9pPr>
          </a:lstStyle>
          <a:p>
            <a:pPr>
              <a:lnSpc>
                <a:spcPct val="70000"/>
              </a:lnSpc>
              <a:spcBef>
                <a:spcPct val="0"/>
              </a:spcBef>
              <a:buClrTx/>
              <a:buSzTx/>
              <a:buFontTx/>
              <a:buNone/>
            </a:pPr>
            <a:r>
              <a:rPr lang="en-US" altLang="zh-CN" sz="2000"/>
              <a:t>j = j – 1</a:t>
            </a:r>
          </a:p>
          <a:p>
            <a:pPr>
              <a:lnSpc>
                <a:spcPct val="70000"/>
              </a:lnSpc>
              <a:spcBef>
                <a:spcPct val="0"/>
              </a:spcBef>
              <a:buClrTx/>
              <a:buSzTx/>
              <a:buFontTx/>
              <a:buNone/>
            </a:pPr>
            <a:r>
              <a:rPr lang="en-US" altLang="zh-CN" sz="2000">
                <a:solidFill>
                  <a:srgbClr val="FF0000"/>
                </a:solidFill>
              </a:rPr>
              <a:t>t4 = 4*j</a:t>
            </a:r>
          </a:p>
          <a:p>
            <a:pPr>
              <a:lnSpc>
                <a:spcPct val="70000"/>
              </a:lnSpc>
              <a:spcBef>
                <a:spcPct val="0"/>
              </a:spcBef>
              <a:buClrTx/>
              <a:buSzTx/>
              <a:buFontTx/>
              <a:buNone/>
            </a:pPr>
            <a:r>
              <a:rPr lang="en-US" altLang="zh-CN" sz="2000">
                <a:solidFill>
                  <a:srgbClr val="FF0000"/>
                </a:solidFill>
              </a:rPr>
              <a:t>t5 = a[t4]</a:t>
            </a:r>
          </a:p>
          <a:p>
            <a:pPr>
              <a:lnSpc>
                <a:spcPct val="70000"/>
              </a:lnSpc>
              <a:spcBef>
                <a:spcPct val="0"/>
              </a:spcBef>
              <a:buClrTx/>
              <a:buSzTx/>
              <a:buFontTx/>
              <a:buNone/>
            </a:pPr>
            <a:r>
              <a:rPr lang="en-US" altLang="zh-CN" sz="2000"/>
              <a:t>if t5&gt;v goto B3</a:t>
            </a:r>
            <a:endParaRPr lang="zh-CN" altLang="en-US" sz="2000"/>
          </a:p>
        </p:txBody>
      </p:sp>
      <p:sp>
        <p:nvSpPr>
          <p:cNvPr id="12296" name="TextBox 9"/>
          <p:cNvSpPr txBox="1">
            <a:spLocks noChangeArrowheads="1"/>
          </p:cNvSpPr>
          <p:nvPr/>
        </p:nvSpPr>
        <p:spPr bwMode="auto">
          <a:xfrm>
            <a:off x="5827713" y="2765425"/>
            <a:ext cx="54451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rgbClr val="063DE8"/>
              </a:buClr>
              <a:buSzPct val="125000"/>
              <a:buChar char="•"/>
              <a:defRPr sz="2600">
                <a:solidFill>
                  <a:schemeClr val="tx1"/>
                </a:solidFill>
                <a:latin typeface="Times New Roman" panose="02020603050405020304" pitchFamily="18" charset="0"/>
              </a:defRPr>
            </a:lvl1pPr>
            <a:lvl2pPr marL="742950" indent="-285750" eaLnBrk="0" hangingPunct="0">
              <a:spcBef>
                <a:spcPct val="20000"/>
              </a:spcBef>
              <a:buClr>
                <a:srgbClr val="063DE8"/>
              </a:buClr>
              <a:buSzPct val="70000"/>
              <a:buFont typeface="Monotype Sorts"/>
              <a:buChar char="ä"/>
              <a:defRPr sz="2400">
                <a:solidFill>
                  <a:schemeClr val="tx1"/>
                </a:solidFill>
                <a:latin typeface="Times New Roman" panose="02020603050405020304" pitchFamily="18" charset="0"/>
              </a:defRPr>
            </a:lvl2pPr>
            <a:lvl3pPr marL="1143000" indent="-228600" eaLnBrk="0" hangingPunct="0">
              <a:spcBef>
                <a:spcPct val="20000"/>
              </a:spcBef>
              <a:buClr>
                <a:srgbClr val="063DE8"/>
              </a:buClr>
              <a:buSzPct val="125000"/>
              <a:buFont typeface="Wingdings" panose="05000000000000000000" pitchFamily="2" charset="2"/>
              <a:buChar char="§"/>
              <a:defRPr sz="2200">
                <a:solidFill>
                  <a:schemeClr val="tx1"/>
                </a:solidFill>
                <a:latin typeface="Times New Roman" panose="02020603050405020304" pitchFamily="18" charset="0"/>
              </a:defRPr>
            </a:lvl3pPr>
            <a:lvl4pPr marL="1600200" indent="-228600" eaLnBrk="0" hangingPunct="0">
              <a:spcBef>
                <a:spcPct val="20000"/>
              </a:spcBef>
              <a:buClr>
                <a:srgbClr val="063DE8"/>
              </a:buClr>
              <a:buSzPct val="70000"/>
              <a:buFont typeface="Wingdings" panose="05000000000000000000" pitchFamily="2" charset="2"/>
              <a:buChar char="v"/>
              <a:defRPr sz="2000">
                <a:solidFill>
                  <a:schemeClr val="tx1"/>
                </a:solidFill>
                <a:latin typeface="Times New Roman" panose="02020603050405020304" pitchFamily="18" charset="0"/>
              </a:defRPr>
            </a:lvl4pPr>
            <a:lvl5pPr marL="2057400" indent="-228600" eaLnBrk="0" hangingPunct="0">
              <a:spcBef>
                <a:spcPct val="20000"/>
              </a:spcBef>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9pPr>
          </a:lstStyle>
          <a:p>
            <a:pPr>
              <a:spcBef>
                <a:spcPct val="0"/>
              </a:spcBef>
              <a:buClrTx/>
              <a:buSzTx/>
              <a:buFontTx/>
              <a:buNone/>
            </a:pPr>
            <a:r>
              <a:rPr lang="en-US" altLang="zh-CN" sz="2400"/>
              <a:t>B3</a:t>
            </a:r>
            <a:endParaRPr lang="zh-CN" altLang="en-US" sz="2400"/>
          </a:p>
        </p:txBody>
      </p:sp>
      <p:sp>
        <p:nvSpPr>
          <p:cNvPr id="12297" name="圆角矩形 10"/>
          <p:cNvSpPr>
            <a:spLocks noChangeArrowheads="1"/>
          </p:cNvSpPr>
          <p:nvPr/>
        </p:nvSpPr>
        <p:spPr bwMode="auto">
          <a:xfrm>
            <a:off x="3656013" y="3746500"/>
            <a:ext cx="1852612" cy="409575"/>
          </a:xfrm>
          <a:prstGeom prst="roundRect">
            <a:avLst>
              <a:gd name="adj" fmla="val 16667"/>
            </a:avLst>
          </a:prstGeom>
          <a:noFill/>
          <a:ln w="22225" algn="ctr">
            <a:solidFill>
              <a:schemeClr val="tx1"/>
            </a:solidFill>
            <a:round/>
            <a:headEnd type="none" w="sm" len="sm"/>
            <a:tailEnd type="triangle" w="lg" len="me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rgbClr val="063DE8"/>
              </a:buClr>
              <a:buSzPct val="125000"/>
              <a:buChar char="•"/>
              <a:defRPr sz="2600">
                <a:solidFill>
                  <a:schemeClr val="tx1"/>
                </a:solidFill>
                <a:latin typeface="Times New Roman" panose="02020603050405020304" pitchFamily="18" charset="0"/>
              </a:defRPr>
            </a:lvl1pPr>
            <a:lvl2pPr marL="742950" indent="-285750" eaLnBrk="0" hangingPunct="0">
              <a:spcBef>
                <a:spcPct val="20000"/>
              </a:spcBef>
              <a:buClr>
                <a:srgbClr val="063DE8"/>
              </a:buClr>
              <a:buSzPct val="70000"/>
              <a:buFont typeface="Monotype Sorts"/>
              <a:buChar char="ä"/>
              <a:defRPr sz="2400">
                <a:solidFill>
                  <a:schemeClr val="tx1"/>
                </a:solidFill>
                <a:latin typeface="Times New Roman" panose="02020603050405020304" pitchFamily="18" charset="0"/>
              </a:defRPr>
            </a:lvl2pPr>
            <a:lvl3pPr marL="1143000" indent="-228600" eaLnBrk="0" hangingPunct="0">
              <a:spcBef>
                <a:spcPct val="20000"/>
              </a:spcBef>
              <a:buClr>
                <a:srgbClr val="063DE8"/>
              </a:buClr>
              <a:buSzPct val="125000"/>
              <a:buFont typeface="Wingdings" panose="05000000000000000000" pitchFamily="2" charset="2"/>
              <a:buChar char="§"/>
              <a:defRPr sz="2200">
                <a:solidFill>
                  <a:schemeClr val="tx1"/>
                </a:solidFill>
                <a:latin typeface="Times New Roman" panose="02020603050405020304" pitchFamily="18" charset="0"/>
              </a:defRPr>
            </a:lvl3pPr>
            <a:lvl4pPr marL="1600200" indent="-228600" eaLnBrk="0" hangingPunct="0">
              <a:spcBef>
                <a:spcPct val="20000"/>
              </a:spcBef>
              <a:buClr>
                <a:srgbClr val="063DE8"/>
              </a:buClr>
              <a:buSzPct val="70000"/>
              <a:buFont typeface="Wingdings" panose="05000000000000000000" pitchFamily="2" charset="2"/>
              <a:buChar char="v"/>
              <a:defRPr sz="2000">
                <a:solidFill>
                  <a:schemeClr val="tx1"/>
                </a:solidFill>
                <a:latin typeface="Times New Roman" panose="02020603050405020304" pitchFamily="18" charset="0"/>
              </a:defRPr>
            </a:lvl4pPr>
            <a:lvl5pPr marL="2057400" indent="-228600" eaLnBrk="0" hangingPunct="0">
              <a:spcBef>
                <a:spcPct val="20000"/>
              </a:spcBef>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9pPr>
          </a:lstStyle>
          <a:p>
            <a:pPr>
              <a:lnSpc>
                <a:spcPct val="70000"/>
              </a:lnSpc>
              <a:spcBef>
                <a:spcPct val="0"/>
              </a:spcBef>
              <a:buClrTx/>
              <a:buSzTx/>
              <a:buFontTx/>
              <a:buNone/>
            </a:pPr>
            <a:r>
              <a:rPr lang="en-US" altLang="zh-CN" sz="2000"/>
              <a:t>if i &gt;=j goto B6</a:t>
            </a:r>
            <a:endParaRPr lang="zh-CN" altLang="en-US" sz="2000"/>
          </a:p>
        </p:txBody>
      </p:sp>
      <p:sp>
        <p:nvSpPr>
          <p:cNvPr id="12298" name="TextBox 11"/>
          <p:cNvSpPr txBox="1">
            <a:spLocks noChangeArrowheads="1"/>
          </p:cNvSpPr>
          <p:nvPr/>
        </p:nvSpPr>
        <p:spPr bwMode="auto">
          <a:xfrm>
            <a:off x="5827713" y="3716338"/>
            <a:ext cx="544512"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rgbClr val="063DE8"/>
              </a:buClr>
              <a:buSzPct val="125000"/>
              <a:buChar char="•"/>
              <a:defRPr sz="2600">
                <a:solidFill>
                  <a:schemeClr val="tx1"/>
                </a:solidFill>
                <a:latin typeface="Times New Roman" panose="02020603050405020304" pitchFamily="18" charset="0"/>
              </a:defRPr>
            </a:lvl1pPr>
            <a:lvl2pPr marL="742950" indent="-285750" eaLnBrk="0" hangingPunct="0">
              <a:spcBef>
                <a:spcPct val="20000"/>
              </a:spcBef>
              <a:buClr>
                <a:srgbClr val="063DE8"/>
              </a:buClr>
              <a:buSzPct val="70000"/>
              <a:buFont typeface="Monotype Sorts"/>
              <a:buChar char="ä"/>
              <a:defRPr sz="2400">
                <a:solidFill>
                  <a:schemeClr val="tx1"/>
                </a:solidFill>
                <a:latin typeface="Times New Roman" panose="02020603050405020304" pitchFamily="18" charset="0"/>
              </a:defRPr>
            </a:lvl2pPr>
            <a:lvl3pPr marL="1143000" indent="-228600" eaLnBrk="0" hangingPunct="0">
              <a:spcBef>
                <a:spcPct val="20000"/>
              </a:spcBef>
              <a:buClr>
                <a:srgbClr val="063DE8"/>
              </a:buClr>
              <a:buSzPct val="125000"/>
              <a:buFont typeface="Wingdings" panose="05000000000000000000" pitchFamily="2" charset="2"/>
              <a:buChar char="§"/>
              <a:defRPr sz="2200">
                <a:solidFill>
                  <a:schemeClr val="tx1"/>
                </a:solidFill>
                <a:latin typeface="Times New Roman" panose="02020603050405020304" pitchFamily="18" charset="0"/>
              </a:defRPr>
            </a:lvl3pPr>
            <a:lvl4pPr marL="1600200" indent="-228600" eaLnBrk="0" hangingPunct="0">
              <a:spcBef>
                <a:spcPct val="20000"/>
              </a:spcBef>
              <a:buClr>
                <a:srgbClr val="063DE8"/>
              </a:buClr>
              <a:buSzPct val="70000"/>
              <a:buFont typeface="Wingdings" panose="05000000000000000000" pitchFamily="2" charset="2"/>
              <a:buChar char="v"/>
              <a:defRPr sz="2000">
                <a:solidFill>
                  <a:schemeClr val="tx1"/>
                </a:solidFill>
                <a:latin typeface="Times New Roman" panose="02020603050405020304" pitchFamily="18" charset="0"/>
              </a:defRPr>
            </a:lvl4pPr>
            <a:lvl5pPr marL="2057400" indent="-228600" eaLnBrk="0" hangingPunct="0">
              <a:spcBef>
                <a:spcPct val="20000"/>
              </a:spcBef>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9pPr>
          </a:lstStyle>
          <a:p>
            <a:pPr>
              <a:spcBef>
                <a:spcPct val="0"/>
              </a:spcBef>
              <a:buClrTx/>
              <a:buSzTx/>
              <a:buFontTx/>
              <a:buNone/>
            </a:pPr>
            <a:r>
              <a:rPr lang="en-US" altLang="zh-CN" sz="2400"/>
              <a:t>B4</a:t>
            </a:r>
            <a:endParaRPr lang="zh-CN" altLang="en-US" sz="2400"/>
          </a:p>
        </p:txBody>
      </p:sp>
      <p:sp>
        <p:nvSpPr>
          <p:cNvPr id="12299" name="圆角矩形 12"/>
          <p:cNvSpPr>
            <a:spLocks noChangeArrowheads="1"/>
          </p:cNvSpPr>
          <p:nvPr/>
        </p:nvSpPr>
        <p:spPr bwMode="auto">
          <a:xfrm>
            <a:off x="900113" y="4249738"/>
            <a:ext cx="1851025" cy="1101725"/>
          </a:xfrm>
          <a:prstGeom prst="roundRect">
            <a:avLst>
              <a:gd name="adj" fmla="val 16667"/>
            </a:avLst>
          </a:prstGeom>
          <a:solidFill>
            <a:schemeClr val="bg1"/>
          </a:solidFill>
          <a:ln w="22225" algn="ctr">
            <a:solidFill>
              <a:schemeClr val="tx1"/>
            </a:solidFill>
            <a:round/>
            <a:headEnd type="none" w="sm" len="sm"/>
            <a:tailEnd type="triangle" w="lg" len="med"/>
          </a:ln>
        </p:spPr>
        <p:txBody>
          <a:bodyPr/>
          <a:lstStyle>
            <a:lvl1pPr eaLnBrk="0" hangingPunct="0">
              <a:spcBef>
                <a:spcPct val="20000"/>
              </a:spcBef>
              <a:buClr>
                <a:srgbClr val="063DE8"/>
              </a:buClr>
              <a:buSzPct val="125000"/>
              <a:buChar char="•"/>
              <a:defRPr sz="2600">
                <a:solidFill>
                  <a:schemeClr val="tx1"/>
                </a:solidFill>
                <a:latin typeface="Times New Roman" panose="02020603050405020304" pitchFamily="18" charset="0"/>
              </a:defRPr>
            </a:lvl1pPr>
            <a:lvl2pPr marL="742950" indent="-285750" eaLnBrk="0" hangingPunct="0">
              <a:spcBef>
                <a:spcPct val="20000"/>
              </a:spcBef>
              <a:buClr>
                <a:srgbClr val="063DE8"/>
              </a:buClr>
              <a:buSzPct val="70000"/>
              <a:buFont typeface="Monotype Sorts"/>
              <a:buChar char="ä"/>
              <a:defRPr sz="2400">
                <a:solidFill>
                  <a:schemeClr val="tx1"/>
                </a:solidFill>
                <a:latin typeface="Times New Roman" panose="02020603050405020304" pitchFamily="18" charset="0"/>
              </a:defRPr>
            </a:lvl2pPr>
            <a:lvl3pPr marL="1143000" indent="-228600" eaLnBrk="0" hangingPunct="0">
              <a:spcBef>
                <a:spcPct val="20000"/>
              </a:spcBef>
              <a:buClr>
                <a:srgbClr val="063DE8"/>
              </a:buClr>
              <a:buSzPct val="125000"/>
              <a:buFont typeface="Wingdings" panose="05000000000000000000" pitchFamily="2" charset="2"/>
              <a:buChar char="§"/>
              <a:defRPr sz="2200">
                <a:solidFill>
                  <a:schemeClr val="tx1"/>
                </a:solidFill>
                <a:latin typeface="Times New Roman" panose="02020603050405020304" pitchFamily="18" charset="0"/>
              </a:defRPr>
            </a:lvl3pPr>
            <a:lvl4pPr marL="1600200" indent="-228600" eaLnBrk="0" hangingPunct="0">
              <a:spcBef>
                <a:spcPct val="20000"/>
              </a:spcBef>
              <a:buClr>
                <a:srgbClr val="063DE8"/>
              </a:buClr>
              <a:buSzPct val="70000"/>
              <a:buFont typeface="Wingdings" panose="05000000000000000000" pitchFamily="2" charset="2"/>
              <a:buChar char="v"/>
              <a:defRPr sz="2000">
                <a:solidFill>
                  <a:schemeClr val="tx1"/>
                </a:solidFill>
                <a:latin typeface="Times New Roman" panose="02020603050405020304" pitchFamily="18" charset="0"/>
              </a:defRPr>
            </a:lvl4pPr>
            <a:lvl5pPr marL="2057400" indent="-228600" eaLnBrk="0" hangingPunct="0">
              <a:spcBef>
                <a:spcPct val="20000"/>
              </a:spcBef>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9pPr>
          </a:lstStyle>
          <a:p>
            <a:pPr>
              <a:lnSpc>
                <a:spcPct val="70000"/>
              </a:lnSpc>
              <a:spcBef>
                <a:spcPct val="0"/>
              </a:spcBef>
              <a:buClrTx/>
              <a:buSzTx/>
              <a:buFontTx/>
              <a:buNone/>
            </a:pPr>
            <a:r>
              <a:rPr lang="en-US" altLang="zh-CN" sz="2000"/>
              <a:t>x = t3</a:t>
            </a:r>
          </a:p>
          <a:p>
            <a:pPr>
              <a:lnSpc>
                <a:spcPct val="70000"/>
              </a:lnSpc>
              <a:spcBef>
                <a:spcPct val="0"/>
              </a:spcBef>
              <a:buClrTx/>
              <a:buSzTx/>
              <a:buFontTx/>
              <a:buNone/>
            </a:pPr>
            <a:r>
              <a:rPr lang="en-US" altLang="zh-CN" sz="2000"/>
              <a:t>a[t2] = t5</a:t>
            </a:r>
          </a:p>
          <a:p>
            <a:pPr>
              <a:lnSpc>
                <a:spcPct val="70000"/>
              </a:lnSpc>
              <a:spcBef>
                <a:spcPct val="0"/>
              </a:spcBef>
              <a:buClrTx/>
              <a:buSzTx/>
              <a:buFontTx/>
              <a:buNone/>
            </a:pPr>
            <a:r>
              <a:rPr lang="en-US" altLang="zh-CN" sz="2000"/>
              <a:t>a[t4] = x</a:t>
            </a:r>
          </a:p>
          <a:p>
            <a:pPr>
              <a:lnSpc>
                <a:spcPct val="70000"/>
              </a:lnSpc>
              <a:spcBef>
                <a:spcPct val="0"/>
              </a:spcBef>
              <a:buClrTx/>
              <a:buSzTx/>
              <a:buFontTx/>
              <a:buNone/>
            </a:pPr>
            <a:r>
              <a:rPr lang="en-US" altLang="zh-CN" sz="2000"/>
              <a:t>goto  B2</a:t>
            </a:r>
          </a:p>
          <a:p>
            <a:pPr>
              <a:lnSpc>
                <a:spcPct val="70000"/>
              </a:lnSpc>
              <a:spcBef>
                <a:spcPct val="0"/>
              </a:spcBef>
              <a:buClrTx/>
              <a:buSzTx/>
              <a:buFontTx/>
              <a:buNone/>
            </a:pPr>
            <a:endParaRPr lang="zh-CN" altLang="en-US" sz="2000"/>
          </a:p>
        </p:txBody>
      </p:sp>
      <p:sp>
        <p:nvSpPr>
          <p:cNvPr id="12300" name="圆角矩形 13"/>
          <p:cNvSpPr>
            <a:spLocks noChangeArrowheads="1"/>
          </p:cNvSpPr>
          <p:nvPr/>
        </p:nvSpPr>
        <p:spPr bwMode="auto">
          <a:xfrm>
            <a:off x="6443663" y="4214813"/>
            <a:ext cx="1852612" cy="1101725"/>
          </a:xfrm>
          <a:prstGeom prst="roundRect">
            <a:avLst>
              <a:gd name="adj" fmla="val 16667"/>
            </a:avLst>
          </a:prstGeom>
          <a:noFill/>
          <a:ln w="22225" algn="ctr">
            <a:solidFill>
              <a:schemeClr val="tx1"/>
            </a:solidFill>
            <a:round/>
            <a:headEnd type="none" w="sm" len="sm"/>
            <a:tailEnd type="triangle" w="lg" len="me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rgbClr val="063DE8"/>
              </a:buClr>
              <a:buSzPct val="125000"/>
              <a:buChar char="•"/>
              <a:defRPr sz="2600">
                <a:solidFill>
                  <a:schemeClr val="tx1"/>
                </a:solidFill>
                <a:latin typeface="Times New Roman" panose="02020603050405020304" pitchFamily="18" charset="0"/>
              </a:defRPr>
            </a:lvl1pPr>
            <a:lvl2pPr marL="742950" indent="-285750" eaLnBrk="0" hangingPunct="0">
              <a:spcBef>
                <a:spcPct val="20000"/>
              </a:spcBef>
              <a:buClr>
                <a:srgbClr val="063DE8"/>
              </a:buClr>
              <a:buSzPct val="70000"/>
              <a:buFont typeface="Monotype Sorts"/>
              <a:buChar char="ä"/>
              <a:defRPr sz="2400">
                <a:solidFill>
                  <a:schemeClr val="tx1"/>
                </a:solidFill>
                <a:latin typeface="Times New Roman" panose="02020603050405020304" pitchFamily="18" charset="0"/>
              </a:defRPr>
            </a:lvl2pPr>
            <a:lvl3pPr marL="1143000" indent="-228600" eaLnBrk="0" hangingPunct="0">
              <a:spcBef>
                <a:spcPct val="20000"/>
              </a:spcBef>
              <a:buClr>
                <a:srgbClr val="063DE8"/>
              </a:buClr>
              <a:buSzPct val="125000"/>
              <a:buFont typeface="Wingdings" panose="05000000000000000000" pitchFamily="2" charset="2"/>
              <a:buChar char="§"/>
              <a:defRPr sz="2200">
                <a:solidFill>
                  <a:schemeClr val="tx1"/>
                </a:solidFill>
                <a:latin typeface="Times New Roman" panose="02020603050405020304" pitchFamily="18" charset="0"/>
              </a:defRPr>
            </a:lvl3pPr>
            <a:lvl4pPr marL="1600200" indent="-228600" eaLnBrk="0" hangingPunct="0">
              <a:spcBef>
                <a:spcPct val="20000"/>
              </a:spcBef>
              <a:buClr>
                <a:srgbClr val="063DE8"/>
              </a:buClr>
              <a:buSzPct val="70000"/>
              <a:buFont typeface="Wingdings" panose="05000000000000000000" pitchFamily="2" charset="2"/>
              <a:buChar char="v"/>
              <a:defRPr sz="2000">
                <a:solidFill>
                  <a:schemeClr val="tx1"/>
                </a:solidFill>
                <a:latin typeface="Times New Roman" panose="02020603050405020304" pitchFamily="18" charset="0"/>
              </a:defRPr>
            </a:lvl4pPr>
            <a:lvl5pPr marL="2057400" indent="-228600" eaLnBrk="0" hangingPunct="0">
              <a:spcBef>
                <a:spcPct val="20000"/>
              </a:spcBef>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9pPr>
          </a:lstStyle>
          <a:p>
            <a:pPr>
              <a:lnSpc>
                <a:spcPct val="70000"/>
              </a:lnSpc>
              <a:spcBef>
                <a:spcPct val="0"/>
              </a:spcBef>
              <a:buClrTx/>
              <a:buSzTx/>
              <a:buFontTx/>
              <a:buNone/>
            </a:pPr>
            <a:r>
              <a:rPr lang="en-US" altLang="zh-CN" sz="2000"/>
              <a:t>x = t3</a:t>
            </a:r>
          </a:p>
          <a:p>
            <a:pPr>
              <a:lnSpc>
                <a:spcPct val="70000"/>
              </a:lnSpc>
              <a:spcBef>
                <a:spcPct val="0"/>
              </a:spcBef>
              <a:buClrTx/>
              <a:buSzTx/>
              <a:buFontTx/>
              <a:buNone/>
            </a:pPr>
            <a:r>
              <a:rPr lang="en-US" altLang="zh-CN" sz="2000"/>
              <a:t>t14 = a[t1]</a:t>
            </a:r>
          </a:p>
          <a:p>
            <a:pPr>
              <a:lnSpc>
                <a:spcPct val="70000"/>
              </a:lnSpc>
              <a:spcBef>
                <a:spcPct val="0"/>
              </a:spcBef>
              <a:buClrTx/>
              <a:buSzTx/>
              <a:buFontTx/>
              <a:buNone/>
            </a:pPr>
            <a:r>
              <a:rPr lang="en-US" altLang="zh-CN" sz="2000"/>
              <a:t>a[t2] = t14</a:t>
            </a:r>
          </a:p>
          <a:p>
            <a:pPr>
              <a:lnSpc>
                <a:spcPct val="70000"/>
              </a:lnSpc>
              <a:spcBef>
                <a:spcPct val="0"/>
              </a:spcBef>
              <a:buClrTx/>
              <a:buSzTx/>
              <a:buFontTx/>
              <a:buNone/>
            </a:pPr>
            <a:r>
              <a:rPr lang="en-US" altLang="zh-CN" sz="2000"/>
              <a:t>a[t1] = x</a:t>
            </a:r>
            <a:endParaRPr lang="zh-CN" altLang="en-US" sz="2000"/>
          </a:p>
        </p:txBody>
      </p:sp>
      <p:sp>
        <p:nvSpPr>
          <p:cNvPr id="12301" name="TextBox 14"/>
          <p:cNvSpPr txBox="1">
            <a:spLocks noChangeArrowheads="1"/>
          </p:cNvSpPr>
          <p:nvPr/>
        </p:nvSpPr>
        <p:spPr bwMode="auto">
          <a:xfrm>
            <a:off x="2989263" y="4759325"/>
            <a:ext cx="54451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rgbClr val="063DE8"/>
              </a:buClr>
              <a:buSzPct val="125000"/>
              <a:buChar char="•"/>
              <a:defRPr sz="2600">
                <a:solidFill>
                  <a:schemeClr val="tx1"/>
                </a:solidFill>
                <a:latin typeface="Times New Roman" panose="02020603050405020304" pitchFamily="18" charset="0"/>
              </a:defRPr>
            </a:lvl1pPr>
            <a:lvl2pPr marL="742950" indent="-285750" eaLnBrk="0" hangingPunct="0">
              <a:spcBef>
                <a:spcPct val="20000"/>
              </a:spcBef>
              <a:buClr>
                <a:srgbClr val="063DE8"/>
              </a:buClr>
              <a:buSzPct val="70000"/>
              <a:buFont typeface="Monotype Sorts"/>
              <a:buChar char="ä"/>
              <a:defRPr sz="2400">
                <a:solidFill>
                  <a:schemeClr val="tx1"/>
                </a:solidFill>
                <a:latin typeface="Times New Roman" panose="02020603050405020304" pitchFamily="18" charset="0"/>
              </a:defRPr>
            </a:lvl2pPr>
            <a:lvl3pPr marL="1143000" indent="-228600" eaLnBrk="0" hangingPunct="0">
              <a:spcBef>
                <a:spcPct val="20000"/>
              </a:spcBef>
              <a:buClr>
                <a:srgbClr val="063DE8"/>
              </a:buClr>
              <a:buSzPct val="125000"/>
              <a:buFont typeface="Wingdings" panose="05000000000000000000" pitchFamily="2" charset="2"/>
              <a:buChar char="§"/>
              <a:defRPr sz="2200">
                <a:solidFill>
                  <a:schemeClr val="tx1"/>
                </a:solidFill>
                <a:latin typeface="Times New Roman" panose="02020603050405020304" pitchFamily="18" charset="0"/>
              </a:defRPr>
            </a:lvl3pPr>
            <a:lvl4pPr marL="1600200" indent="-228600" eaLnBrk="0" hangingPunct="0">
              <a:spcBef>
                <a:spcPct val="20000"/>
              </a:spcBef>
              <a:buClr>
                <a:srgbClr val="063DE8"/>
              </a:buClr>
              <a:buSzPct val="70000"/>
              <a:buFont typeface="Wingdings" panose="05000000000000000000" pitchFamily="2" charset="2"/>
              <a:buChar char="v"/>
              <a:defRPr sz="2000">
                <a:solidFill>
                  <a:schemeClr val="tx1"/>
                </a:solidFill>
                <a:latin typeface="Times New Roman" panose="02020603050405020304" pitchFamily="18" charset="0"/>
              </a:defRPr>
            </a:lvl4pPr>
            <a:lvl5pPr marL="2057400" indent="-228600" eaLnBrk="0" hangingPunct="0">
              <a:spcBef>
                <a:spcPct val="20000"/>
              </a:spcBef>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9pPr>
          </a:lstStyle>
          <a:p>
            <a:pPr>
              <a:spcBef>
                <a:spcPct val="0"/>
              </a:spcBef>
              <a:buClrTx/>
              <a:buSzTx/>
              <a:buFontTx/>
              <a:buNone/>
            </a:pPr>
            <a:r>
              <a:rPr lang="en-US" altLang="zh-CN" sz="2400"/>
              <a:t>B5</a:t>
            </a:r>
            <a:endParaRPr lang="zh-CN" altLang="en-US" sz="2400"/>
          </a:p>
        </p:txBody>
      </p:sp>
      <p:sp>
        <p:nvSpPr>
          <p:cNvPr id="12302" name="TextBox 15"/>
          <p:cNvSpPr txBox="1">
            <a:spLocks noChangeArrowheads="1"/>
          </p:cNvSpPr>
          <p:nvPr/>
        </p:nvSpPr>
        <p:spPr bwMode="auto">
          <a:xfrm>
            <a:off x="8459788" y="4570413"/>
            <a:ext cx="544512"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rgbClr val="063DE8"/>
              </a:buClr>
              <a:buSzPct val="125000"/>
              <a:buChar char="•"/>
              <a:defRPr sz="2600">
                <a:solidFill>
                  <a:schemeClr val="tx1"/>
                </a:solidFill>
                <a:latin typeface="Times New Roman" panose="02020603050405020304" pitchFamily="18" charset="0"/>
              </a:defRPr>
            </a:lvl1pPr>
            <a:lvl2pPr marL="742950" indent="-285750" eaLnBrk="0" hangingPunct="0">
              <a:spcBef>
                <a:spcPct val="20000"/>
              </a:spcBef>
              <a:buClr>
                <a:srgbClr val="063DE8"/>
              </a:buClr>
              <a:buSzPct val="70000"/>
              <a:buFont typeface="Monotype Sorts"/>
              <a:buChar char="ä"/>
              <a:defRPr sz="2400">
                <a:solidFill>
                  <a:schemeClr val="tx1"/>
                </a:solidFill>
                <a:latin typeface="Times New Roman" panose="02020603050405020304" pitchFamily="18" charset="0"/>
              </a:defRPr>
            </a:lvl2pPr>
            <a:lvl3pPr marL="1143000" indent="-228600" eaLnBrk="0" hangingPunct="0">
              <a:spcBef>
                <a:spcPct val="20000"/>
              </a:spcBef>
              <a:buClr>
                <a:srgbClr val="063DE8"/>
              </a:buClr>
              <a:buSzPct val="125000"/>
              <a:buFont typeface="Wingdings" panose="05000000000000000000" pitchFamily="2" charset="2"/>
              <a:buChar char="§"/>
              <a:defRPr sz="2200">
                <a:solidFill>
                  <a:schemeClr val="tx1"/>
                </a:solidFill>
                <a:latin typeface="Times New Roman" panose="02020603050405020304" pitchFamily="18" charset="0"/>
              </a:defRPr>
            </a:lvl3pPr>
            <a:lvl4pPr marL="1600200" indent="-228600" eaLnBrk="0" hangingPunct="0">
              <a:spcBef>
                <a:spcPct val="20000"/>
              </a:spcBef>
              <a:buClr>
                <a:srgbClr val="063DE8"/>
              </a:buClr>
              <a:buSzPct val="70000"/>
              <a:buFont typeface="Wingdings" panose="05000000000000000000" pitchFamily="2" charset="2"/>
              <a:buChar char="v"/>
              <a:defRPr sz="2000">
                <a:solidFill>
                  <a:schemeClr val="tx1"/>
                </a:solidFill>
                <a:latin typeface="Times New Roman" panose="02020603050405020304" pitchFamily="18" charset="0"/>
              </a:defRPr>
            </a:lvl4pPr>
            <a:lvl5pPr marL="2057400" indent="-228600" eaLnBrk="0" hangingPunct="0">
              <a:spcBef>
                <a:spcPct val="20000"/>
              </a:spcBef>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9pPr>
          </a:lstStyle>
          <a:p>
            <a:pPr>
              <a:spcBef>
                <a:spcPct val="0"/>
              </a:spcBef>
              <a:buClrTx/>
              <a:buSzTx/>
              <a:buFontTx/>
              <a:buNone/>
            </a:pPr>
            <a:r>
              <a:rPr lang="en-US" altLang="zh-CN" sz="2400"/>
              <a:t>B6</a:t>
            </a:r>
            <a:endParaRPr lang="zh-CN" altLang="en-US" sz="2400"/>
          </a:p>
        </p:txBody>
      </p:sp>
      <p:cxnSp>
        <p:nvCxnSpPr>
          <p:cNvPr id="12303" name="直接箭头连接符 17"/>
          <p:cNvCxnSpPr>
            <a:cxnSpLocks noChangeShapeType="1"/>
            <a:stCxn id="12291" idx="2"/>
            <a:endCxn id="12292" idx="0"/>
          </p:cNvCxnSpPr>
          <p:nvPr/>
        </p:nvCxnSpPr>
        <p:spPr bwMode="auto">
          <a:xfrm>
            <a:off x="4572000" y="1052513"/>
            <a:ext cx="11113" cy="215900"/>
          </a:xfrm>
          <a:prstGeom prst="straightConnector1">
            <a:avLst/>
          </a:prstGeom>
          <a:noFill/>
          <a:ln w="22225" algn="ctr">
            <a:solidFill>
              <a:schemeClr val="tx1"/>
            </a:solidFill>
            <a:round/>
            <a:headEnd type="none" w="sm" len="sm"/>
            <a:tailEnd type="arrow" w="med" len="med"/>
          </a:ln>
          <a:extLst>
            <a:ext uri="{909E8E84-426E-40DD-AFC4-6F175D3DCCD1}">
              <a14:hiddenFill xmlns:a14="http://schemas.microsoft.com/office/drawing/2010/main">
                <a:noFill/>
              </a14:hiddenFill>
            </a:ext>
          </a:extLst>
        </p:spPr>
      </p:cxnSp>
      <p:cxnSp>
        <p:nvCxnSpPr>
          <p:cNvPr id="12304" name="直接箭头连接符 19"/>
          <p:cNvCxnSpPr>
            <a:cxnSpLocks noChangeShapeType="1"/>
            <a:stCxn id="12292" idx="2"/>
            <a:endCxn id="12295" idx="0"/>
          </p:cNvCxnSpPr>
          <p:nvPr/>
        </p:nvCxnSpPr>
        <p:spPr bwMode="auto">
          <a:xfrm>
            <a:off x="4583113" y="2276475"/>
            <a:ext cx="0" cy="215900"/>
          </a:xfrm>
          <a:prstGeom prst="straightConnector1">
            <a:avLst/>
          </a:prstGeom>
          <a:noFill/>
          <a:ln w="22225" algn="ctr">
            <a:solidFill>
              <a:schemeClr val="tx1"/>
            </a:solidFill>
            <a:round/>
            <a:headEnd type="none" w="sm" len="sm"/>
            <a:tailEnd type="arrow" w="med" len="med"/>
          </a:ln>
          <a:extLst>
            <a:ext uri="{909E8E84-426E-40DD-AFC4-6F175D3DCCD1}">
              <a14:hiddenFill xmlns:a14="http://schemas.microsoft.com/office/drawing/2010/main">
                <a:noFill/>
              </a14:hiddenFill>
            </a:ext>
          </a:extLst>
        </p:spPr>
      </p:cxnSp>
      <p:cxnSp>
        <p:nvCxnSpPr>
          <p:cNvPr id="12305" name="直接箭头连接符 21"/>
          <p:cNvCxnSpPr>
            <a:cxnSpLocks noChangeShapeType="1"/>
            <a:stCxn id="12295" idx="2"/>
            <a:endCxn id="12297" idx="0"/>
          </p:cNvCxnSpPr>
          <p:nvPr/>
        </p:nvCxnSpPr>
        <p:spPr bwMode="auto">
          <a:xfrm>
            <a:off x="4583113" y="3500438"/>
            <a:ext cx="0" cy="246062"/>
          </a:xfrm>
          <a:prstGeom prst="straightConnector1">
            <a:avLst/>
          </a:prstGeom>
          <a:noFill/>
          <a:ln w="22225" algn="ctr">
            <a:solidFill>
              <a:schemeClr val="tx1"/>
            </a:solidFill>
            <a:round/>
            <a:headEnd type="none" w="sm" len="sm"/>
            <a:tailEnd type="arrow" w="med" len="med"/>
          </a:ln>
          <a:extLst>
            <a:ext uri="{909E8E84-426E-40DD-AFC4-6F175D3DCCD1}">
              <a14:hiddenFill xmlns:a14="http://schemas.microsoft.com/office/drawing/2010/main">
                <a:noFill/>
              </a14:hiddenFill>
            </a:ext>
          </a:extLst>
        </p:spPr>
      </p:cxnSp>
      <p:cxnSp>
        <p:nvCxnSpPr>
          <p:cNvPr id="12306" name="直接箭头连接符 23"/>
          <p:cNvCxnSpPr>
            <a:cxnSpLocks noChangeShapeType="1"/>
            <a:stCxn id="12297" idx="1"/>
            <a:endCxn id="12299" idx="0"/>
          </p:cNvCxnSpPr>
          <p:nvPr/>
        </p:nvCxnSpPr>
        <p:spPr bwMode="auto">
          <a:xfrm flipH="1">
            <a:off x="1825625" y="3951288"/>
            <a:ext cx="1830388" cy="298450"/>
          </a:xfrm>
          <a:prstGeom prst="straightConnector1">
            <a:avLst/>
          </a:prstGeom>
          <a:noFill/>
          <a:ln w="22225" algn="ctr">
            <a:solidFill>
              <a:schemeClr val="tx1"/>
            </a:solidFill>
            <a:round/>
            <a:headEnd type="none" w="sm" len="sm"/>
            <a:tailEnd type="arrow" w="med" len="med"/>
          </a:ln>
          <a:extLst>
            <a:ext uri="{909E8E84-426E-40DD-AFC4-6F175D3DCCD1}">
              <a14:hiddenFill xmlns:a14="http://schemas.microsoft.com/office/drawing/2010/main">
                <a:noFill/>
              </a14:hiddenFill>
            </a:ext>
          </a:extLst>
        </p:spPr>
      </p:cxnSp>
      <p:cxnSp>
        <p:nvCxnSpPr>
          <p:cNvPr id="12307" name="直接箭头连接符 25"/>
          <p:cNvCxnSpPr>
            <a:cxnSpLocks noChangeShapeType="1"/>
            <a:stCxn id="12297" idx="3"/>
            <a:endCxn id="12300" idx="0"/>
          </p:cNvCxnSpPr>
          <p:nvPr/>
        </p:nvCxnSpPr>
        <p:spPr bwMode="auto">
          <a:xfrm>
            <a:off x="5508625" y="3951288"/>
            <a:ext cx="1860550" cy="263525"/>
          </a:xfrm>
          <a:prstGeom prst="straightConnector1">
            <a:avLst/>
          </a:prstGeom>
          <a:noFill/>
          <a:ln w="22225" algn="ctr">
            <a:solidFill>
              <a:schemeClr val="tx1"/>
            </a:solidFill>
            <a:round/>
            <a:headEnd type="none" w="sm" len="sm"/>
            <a:tailEnd type="arrow" w="med" len="med"/>
          </a:ln>
          <a:extLst>
            <a:ext uri="{909E8E84-426E-40DD-AFC4-6F175D3DCCD1}">
              <a14:hiddenFill xmlns:a14="http://schemas.microsoft.com/office/drawing/2010/main">
                <a:noFill/>
              </a14:hiddenFill>
            </a:ext>
          </a:extLst>
        </p:spPr>
      </p:cxnSp>
      <p:sp>
        <p:nvSpPr>
          <p:cNvPr id="12308" name="任意多边形 29"/>
          <p:cNvSpPr>
            <a:spLocks/>
          </p:cNvSpPr>
          <p:nvPr/>
        </p:nvSpPr>
        <p:spPr bwMode="auto">
          <a:xfrm>
            <a:off x="3268663" y="1214438"/>
            <a:ext cx="439737" cy="1135062"/>
          </a:xfrm>
          <a:custGeom>
            <a:avLst/>
            <a:gdLst>
              <a:gd name="T0" fmla="*/ 410738 w 439191"/>
              <a:gd name="T1" fmla="*/ 459298 h 1435895"/>
              <a:gd name="T2" fmla="*/ 64677 w 439191"/>
              <a:gd name="T3" fmla="*/ 529462 h 1435895"/>
              <a:gd name="T4" fmla="*/ 34585 w 439191"/>
              <a:gd name="T5" fmla="*/ 20773 h 1435895"/>
              <a:gd name="T6" fmla="*/ 440831 w 439191"/>
              <a:gd name="T7" fmla="*/ 90937 h 1435895"/>
              <a:gd name="T8" fmla="*/ 440831 w 439191"/>
              <a:gd name="T9" fmla="*/ 90937 h 1435895"/>
              <a:gd name="T10" fmla="*/ 0 60000 65536"/>
              <a:gd name="T11" fmla="*/ 0 60000 65536"/>
              <a:gd name="T12" fmla="*/ 0 60000 65536"/>
              <a:gd name="T13" fmla="*/ 0 60000 65536"/>
              <a:gd name="T14" fmla="*/ 0 60000 65536"/>
              <a:gd name="T15" fmla="*/ 0 w 439191"/>
              <a:gd name="T16" fmla="*/ 0 h 1435895"/>
              <a:gd name="T17" fmla="*/ 439191 w 439191"/>
              <a:gd name="T18" fmla="*/ 1435895 h 1435895"/>
            </a:gdLst>
            <a:ahLst/>
            <a:cxnLst>
              <a:cxn ang="T10">
                <a:pos x="T0" y="T1"/>
              </a:cxn>
              <a:cxn ang="T11">
                <a:pos x="T2" y="T3"/>
              </a:cxn>
              <a:cxn ang="T12">
                <a:pos x="T4" y="T5"/>
              </a:cxn>
              <a:cxn ang="T13">
                <a:pos x="T6" y="T7"/>
              </a:cxn>
              <a:cxn ang="T14">
                <a:pos x="T8" y="T9"/>
              </a:cxn>
            </a:cxnLst>
            <a:rect l="T15" t="T16" r="T17" b="T18"/>
            <a:pathLst>
              <a:path w="439191" h="1435895">
                <a:moveTo>
                  <a:pt x="409210" y="1177519"/>
                </a:moveTo>
                <a:cubicBezTo>
                  <a:pt x="268053" y="1361148"/>
                  <a:pt x="126896" y="1544778"/>
                  <a:pt x="64437" y="1357401"/>
                </a:cubicBezTo>
                <a:cubicBezTo>
                  <a:pt x="1978" y="1170024"/>
                  <a:pt x="-28003" y="240633"/>
                  <a:pt x="34456" y="53256"/>
                </a:cubicBezTo>
                <a:cubicBezTo>
                  <a:pt x="96915" y="-134121"/>
                  <a:pt x="439191" y="233138"/>
                  <a:pt x="439191" y="233138"/>
                </a:cubicBezTo>
              </a:path>
            </a:pathLst>
          </a:custGeom>
          <a:noFill/>
          <a:ln w="22225" cap="flat" cmpd="sng" algn="ctr">
            <a:solidFill>
              <a:schemeClr val="tx1"/>
            </a:solidFill>
            <a:prstDash val="solid"/>
            <a:round/>
            <a:headEnd type="none" w="sm" len="sm"/>
            <a:tailEnd type="triangle" w="lg"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2309" name="任意多边形 30"/>
          <p:cNvSpPr>
            <a:spLocks/>
          </p:cNvSpPr>
          <p:nvPr/>
        </p:nvSpPr>
        <p:spPr bwMode="auto">
          <a:xfrm>
            <a:off x="3260725" y="2349500"/>
            <a:ext cx="439738" cy="1219200"/>
          </a:xfrm>
          <a:custGeom>
            <a:avLst/>
            <a:gdLst>
              <a:gd name="T0" fmla="*/ 410741 w 439191"/>
              <a:gd name="T1" fmla="*/ 612374 h 1435895"/>
              <a:gd name="T2" fmla="*/ 64677 w 439191"/>
              <a:gd name="T3" fmla="*/ 705922 h 1435895"/>
              <a:gd name="T4" fmla="*/ 34585 w 439191"/>
              <a:gd name="T5" fmla="*/ 27696 h 1435895"/>
              <a:gd name="T6" fmla="*/ 440834 w 439191"/>
              <a:gd name="T7" fmla="*/ 121245 h 1435895"/>
              <a:gd name="T8" fmla="*/ 440834 w 439191"/>
              <a:gd name="T9" fmla="*/ 121245 h 1435895"/>
              <a:gd name="T10" fmla="*/ 0 60000 65536"/>
              <a:gd name="T11" fmla="*/ 0 60000 65536"/>
              <a:gd name="T12" fmla="*/ 0 60000 65536"/>
              <a:gd name="T13" fmla="*/ 0 60000 65536"/>
              <a:gd name="T14" fmla="*/ 0 60000 65536"/>
              <a:gd name="T15" fmla="*/ 0 w 439191"/>
              <a:gd name="T16" fmla="*/ 0 h 1435895"/>
              <a:gd name="T17" fmla="*/ 439191 w 439191"/>
              <a:gd name="T18" fmla="*/ 1435895 h 1435895"/>
            </a:gdLst>
            <a:ahLst/>
            <a:cxnLst>
              <a:cxn ang="T10">
                <a:pos x="T0" y="T1"/>
              </a:cxn>
              <a:cxn ang="T11">
                <a:pos x="T2" y="T3"/>
              </a:cxn>
              <a:cxn ang="T12">
                <a:pos x="T4" y="T5"/>
              </a:cxn>
              <a:cxn ang="T13">
                <a:pos x="T6" y="T7"/>
              </a:cxn>
              <a:cxn ang="T14">
                <a:pos x="T8" y="T9"/>
              </a:cxn>
            </a:cxnLst>
            <a:rect l="T15" t="T16" r="T17" b="T18"/>
            <a:pathLst>
              <a:path w="439191" h="1435895">
                <a:moveTo>
                  <a:pt x="409210" y="1177519"/>
                </a:moveTo>
                <a:cubicBezTo>
                  <a:pt x="268053" y="1361148"/>
                  <a:pt x="126896" y="1544778"/>
                  <a:pt x="64437" y="1357401"/>
                </a:cubicBezTo>
                <a:cubicBezTo>
                  <a:pt x="1978" y="1170024"/>
                  <a:pt x="-28003" y="240633"/>
                  <a:pt x="34456" y="53256"/>
                </a:cubicBezTo>
                <a:cubicBezTo>
                  <a:pt x="96915" y="-134121"/>
                  <a:pt x="439191" y="233138"/>
                  <a:pt x="439191" y="233138"/>
                </a:cubicBezTo>
              </a:path>
            </a:pathLst>
          </a:custGeom>
          <a:noFill/>
          <a:ln w="22225" cap="flat" cmpd="sng" algn="ctr">
            <a:solidFill>
              <a:schemeClr val="tx1"/>
            </a:solidFill>
            <a:prstDash val="solid"/>
            <a:round/>
            <a:headEnd type="none" w="sm" len="sm"/>
            <a:tailEnd type="triangle" w="lg"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2310" name="圆角矩形 1"/>
          <p:cNvSpPr>
            <a:spLocks noChangeArrowheads="1"/>
          </p:cNvSpPr>
          <p:nvPr/>
        </p:nvSpPr>
        <p:spPr bwMode="auto">
          <a:xfrm>
            <a:off x="7019925" y="260350"/>
            <a:ext cx="1984375" cy="914400"/>
          </a:xfrm>
          <a:prstGeom prst="roundRect">
            <a:avLst>
              <a:gd name="adj" fmla="val 16667"/>
            </a:avLst>
          </a:prstGeom>
          <a:noFill/>
          <a:ln w="22225" algn="ctr">
            <a:solidFill>
              <a:schemeClr val="tx1"/>
            </a:solidFill>
            <a:round/>
            <a:headEnd type="none" w="sm" len="sm"/>
            <a:tailEnd type="triangle" w="lg" len="me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rgbClr val="063DE8"/>
              </a:buClr>
              <a:buSzPct val="125000"/>
              <a:buChar char="•"/>
              <a:defRPr sz="2600">
                <a:solidFill>
                  <a:schemeClr val="tx1"/>
                </a:solidFill>
                <a:latin typeface="Times New Roman" panose="02020603050405020304" pitchFamily="18" charset="0"/>
              </a:defRPr>
            </a:lvl1pPr>
            <a:lvl2pPr marL="742950" indent="-285750" eaLnBrk="0" hangingPunct="0">
              <a:spcBef>
                <a:spcPct val="20000"/>
              </a:spcBef>
              <a:buClr>
                <a:srgbClr val="063DE8"/>
              </a:buClr>
              <a:buSzPct val="70000"/>
              <a:buFont typeface="Monotype Sorts"/>
              <a:buChar char="ä"/>
              <a:defRPr sz="2400">
                <a:solidFill>
                  <a:schemeClr val="tx1"/>
                </a:solidFill>
                <a:latin typeface="Times New Roman" panose="02020603050405020304" pitchFamily="18" charset="0"/>
              </a:defRPr>
            </a:lvl2pPr>
            <a:lvl3pPr marL="1143000" indent="-228600" eaLnBrk="0" hangingPunct="0">
              <a:spcBef>
                <a:spcPct val="20000"/>
              </a:spcBef>
              <a:buClr>
                <a:srgbClr val="063DE8"/>
              </a:buClr>
              <a:buSzPct val="125000"/>
              <a:buFont typeface="Wingdings" panose="05000000000000000000" pitchFamily="2" charset="2"/>
              <a:buChar char="§"/>
              <a:defRPr sz="2200">
                <a:solidFill>
                  <a:schemeClr val="tx1"/>
                </a:solidFill>
                <a:latin typeface="Times New Roman" panose="02020603050405020304" pitchFamily="18" charset="0"/>
              </a:defRPr>
            </a:lvl3pPr>
            <a:lvl4pPr marL="1600200" indent="-228600" eaLnBrk="0" hangingPunct="0">
              <a:spcBef>
                <a:spcPct val="20000"/>
              </a:spcBef>
              <a:buClr>
                <a:srgbClr val="063DE8"/>
              </a:buClr>
              <a:buSzPct val="70000"/>
              <a:buFont typeface="Wingdings" panose="05000000000000000000" pitchFamily="2" charset="2"/>
              <a:buChar char="v"/>
              <a:defRPr sz="2000">
                <a:solidFill>
                  <a:schemeClr val="tx1"/>
                </a:solidFill>
                <a:latin typeface="Times New Roman" panose="02020603050405020304" pitchFamily="18" charset="0"/>
              </a:defRPr>
            </a:lvl4pPr>
            <a:lvl5pPr marL="2057400" indent="-228600" eaLnBrk="0" hangingPunct="0">
              <a:spcBef>
                <a:spcPct val="20000"/>
              </a:spcBef>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9pPr>
          </a:lstStyle>
          <a:p>
            <a:pPr>
              <a:spcBef>
                <a:spcPct val="0"/>
              </a:spcBef>
              <a:buClrTx/>
              <a:buSzTx/>
              <a:buFontTx/>
              <a:buNone/>
            </a:pPr>
            <a:r>
              <a:rPr lang="zh-CN" altLang="en-US" sz="2400" b="1"/>
              <a:t>全局公共子表达式消除</a:t>
            </a:r>
          </a:p>
        </p:txBody>
      </p:sp>
    </p:spTree>
    <p:extLst>
      <p:ext uri="{BB962C8B-B14F-4D97-AF65-F5344CB8AC3E}">
        <p14:creationId xmlns:p14="http://schemas.microsoft.com/office/powerpoint/2010/main" val="2852605868"/>
      </p:ext>
    </p:extLst>
  </p:cSld>
  <p:clrMapOvr>
    <a:masterClrMapping/>
  </p:clrMapOvr>
  <p:transition spd="slow"/>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任意多边形 32"/>
          <p:cNvSpPr>
            <a:spLocks/>
          </p:cNvSpPr>
          <p:nvPr/>
        </p:nvSpPr>
        <p:spPr bwMode="auto">
          <a:xfrm>
            <a:off x="269875" y="717550"/>
            <a:ext cx="3627438" cy="5232400"/>
          </a:xfrm>
          <a:custGeom>
            <a:avLst/>
            <a:gdLst>
              <a:gd name="T0" fmla="*/ 779125 w 3626927"/>
              <a:gd name="T1" fmla="*/ 2221307 h 6701607"/>
              <a:gd name="T2" fmla="*/ 239252 w 3626927"/>
              <a:gd name="T3" fmla="*/ 2304848 h 6701607"/>
              <a:gd name="T4" fmla="*/ 284240 w 3626927"/>
              <a:gd name="T5" fmla="*/ 116046 h 6701607"/>
              <a:gd name="T6" fmla="*/ 3628461 w 3626927"/>
              <a:gd name="T7" fmla="*/ 283130 h 6701607"/>
              <a:gd name="T8" fmla="*/ 3628461 w 3626927"/>
              <a:gd name="T9" fmla="*/ 283130 h 6701607"/>
              <a:gd name="T10" fmla="*/ 0 60000 65536"/>
              <a:gd name="T11" fmla="*/ 0 60000 65536"/>
              <a:gd name="T12" fmla="*/ 0 60000 65536"/>
              <a:gd name="T13" fmla="*/ 0 60000 65536"/>
              <a:gd name="T14" fmla="*/ 0 60000 65536"/>
              <a:gd name="T15" fmla="*/ 0 w 3626927"/>
              <a:gd name="T16" fmla="*/ 0 h 6701607"/>
              <a:gd name="T17" fmla="*/ 3626927 w 3626927"/>
              <a:gd name="T18" fmla="*/ 6701607 h 6701607"/>
            </a:gdLst>
            <a:ahLst/>
            <a:cxnLst>
              <a:cxn ang="T10">
                <a:pos x="T0" y="T1"/>
              </a:cxn>
              <a:cxn ang="T11">
                <a:pos x="T2" y="T3"/>
              </a:cxn>
              <a:cxn ang="T12">
                <a:pos x="T4" y="T5"/>
              </a:cxn>
              <a:cxn ang="T13">
                <a:pos x="T6" y="T7"/>
              </a:cxn>
              <a:cxn ang="T14">
                <a:pos x="T8" y="T9"/>
              </a:cxn>
            </a:cxnLst>
            <a:rect l="T15" t="T16" r="T17" b="T18"/>
            <a:pathLst>
              <a:path w="3626927" h="6701607">
                <a:moveTo>
                  <a:pt x="778795" y="5978617"/>
                </a:moveTo>
                <a:cubicBezTo>
                  <a:pt x="550195" y="6563233"/>
                  <a:pt x="321596" y="7147849"/>
                  <a:pt x="239150" y="6203469"/>
                </a:cubicBezTo>
                <a:cubicBezTo>
                  <a:pt x="156704" y="5259089"/>
                  <a:pt x="-280509" y="1219240"/>
                  <a:pt x="284120" y="312335"/>
                </a:cubicBezTo>
                <a:cubicBezTo>
                  <a:pt x="848749" y="-594570"/>
                  <a:pt x="3626927" y="762040"/>
                  <a:pt x="3626927" y="762040"/>
                </a:cubicBezTo>
              </a:path>
            </a:pathLst>
          </a:custGeom>
          <a:noFill/>
          <a:ln w="22225" cap="flat" cmpd="sng" algn="ctr">
            <a:solidFill>
              <a:schemeClr val="tx1"/>
            </a:solidFill>
            <a:prstDash val="solid"/>
            <a:round/>
            <a:headEnd type="none" w="sm" len="sm"/>
            <a:tailEnd type="triangle" w="lg"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3315" name="圆角矩形 4"/>
          <p:cNvSpPr>
            <a:spLocks noChangeArrowheads="1"/>
          </p:cNvSpPr>
          <p:nvPr/>
        </p:nvSpPr>
        <p:spPr bwMode="auto">
          <a:xfrm>
            <a:off x="3635375" y="44450"/>
            <a:ext cx="1873250" cy="1008063"/>
          </a:xfrm>
          <a:prstGeom prst="roundRect">
            <a:avLst>
              <a:gd name="adj" fmla="val 16667"/>
            </a:avLst>
          </a:prstGeom>
          <a:noFill/>
          <a:ln w="22225" algn="ctr">
            <a:solidFill>
              <a:schemeClr val="tx1"/>
            </a:solidFill>
            <a:round/>
            <a:headEnd type="none" w="sm" len="sm"/>
            <a:tailEnd type="triangle" w="lg" len="me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rgbClr val="063DE8"/>
              </a:buClr>
              <a:buSzPct val="125000"/>
              <a:buChar char="•"/>
              <a:defRPr sz="2600">
                <a:solidFill>
                  <a:schemeClr val="tx1"/>
                </a:solidFill>
                <a:latin typeface="Times New Roman" panose="02020603050405020304" pitchFamily="18" charset="0"/>
              </a:defRPr>
            </a:lvl1pPr>
            <a:lvl2pPr marL="742950" indent="-285750" eaLnBrk="0" hangingPunct="0">
              <a:spcBef>
                <a:spcPct val="20000"/>
              </a:spcBef>
              <a:buClr>
                <a:srgbClr val="063DE8"/>
              </a:buClr>
              <a:buSzPct val="70000"/>
              <a:buFont typeface="Monotype Sorts"/>
              <a:buChar char="ä"/>
              <a:defRPr sz="2400">
                <a:solidFill>
                  <a:schemeClr val="tx1"/>
                </a:solidFill>
                <a:latin typeface="Times New Roman" panose="02020603050405020304" pitchFamily="18" charset="0"/>
              </a:defRPr>
            </a:lvl2pPr>
            <a:lvl3pPr marL="1143000" indent="-228600" eaLnBrk="0" hangingPunct="0">
              <a:spcBef>
                <a:spcPct val="20000"/>
              </a:spcBef>
              <a:buClr>
                <a:srgbClr val="063DE8"/>
              </a:buClr>
              <a:buSzPct val="125000"/>
              <a:buFont typeface="Wingdings" panose="05000000000000000000" pitchFamily="2" charset="2"/>
              <a:buChar char="§"/>
              <a:defRPr sz="2200">
                <a:solidFill>
                  <a:schemeClr val="tx1"/>
                </a:solidFill>
                <a:latin typeface="Times New Roman" panose="02020603050405020304" pitchFamily="18" charset="0"/>
              </a:defRPr>
            </a:lvl3pPr>
            <a:lvl4pPr marL="1600200" indent="-228600" eaLnBrk="0" hangingPunct="0">
              <a:spcBef>
                <a:spcPct val="20000"/>
              </a:spcBef>
              <a:buClr>
                <a:srgbClr val="063DE8"/>
              </a:buClr>
              <a:buSzPct val="70000"/>
              <a:buFont typeface="Wingdings" panose="05000000000000000000" pitchFamily="2" charset="2"/>
              <a:buChar char="v"/>
              <a:defRPr sz="2000">
                <a:solidFill>
                  <a:schemeClr val="tx1"/>
                </a:solidFill>
                <a:latin typeface="Times New Roman" panose="02020603050405020304" pitchFamily="18" charset="0"/>
              </a:defRPr>
            </a:lvl4pPr>
            <a:lvl5pPr marL="2057400" indent="-228600" eaLnBrk="0" hangingPunct="0">
              <a:spcBef>
                <a:spcPct val="20000"/>
              </a:spcBef>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9pPr>
          </a:lstStyle>
          <a:p>
            <a:pPr>
              <a:lnSpc>
                <a:spcPct val="70000"/>
              </a:lnSpc>
              <a:spcBef>
                <a:spcPct val="0"/>
              </a:spcBef>
              <a:buClrTx/>
              <a:buSzTx/>
              <a:buFontTx/>
              <a:buNone/>
            </a:pPr>
            <a:r>
              <a:rPr lang="en-US" altLang="zh-CN" sz="2000"/>
              <a:t>i = m – 1</a:t>
            </a:r>
          </a:p>
          <a:p>
            <a:pPr>
              <a:lnSpc>
                <a:spcPct val="70000"/>
              </a:lnSpc>
              <a:spcBef>
                <a:spcPct val="0"/>
              </a:spcBef>
              <a:buClrTx/>
              <a:buSzTx/>
              <a:buFontTx/>
              <a:buNone/>
            </a:pPr>
            <a:r>
              <a:rPr lang="en-US" altLang="zh-CN" sz="2000"/>
              <a:t>j = n</a:t>
            </a:r>
          </a:p>
          <a:p>
            <a:pPr>
              <a:lnSpc>
                <a:spcPct val="70000"/>
              </a:lnSpc>
              <a:spcBef>
                <a:spcPct val="0"/>
              </a:spcBef>
              <a:buClrTx/>
              <a:buSzTx/>
              <a:buFontTx/>
              <a:buNone/>
            </a:pPr>
            <a:r>
              <a:rPr lang="en-US" altLang="zh-CN" sz="2000"/>
              <a:t>t1 = 4*n</a:t>
            </a:r>
          </a:p>
          <a:p>
            <a:pPr>
              <a:lnSpc>
                <a:spcPct val="70000"/>
              </a:lnSpc>
              <a:spcBef>
                <a:spcPct val="0"/>
              </a:spcBef>
              <a:buClrTx/>
              <a:buSzTx/>
              <a:buFontTx/>
              <a:buNone/>
            </a:pPr>
            <a:r>
              <a:rPr lang="en-US" altLang="zh-CN" sz="2000"/>
              <a:t>v = a[t1]</a:t>
            </a:r>
            <a:endParaRPr lang="zh-CN" altLang="en-US" sz="2000"/>
          </a:p>
        </p:txBody>
      </p:sp>
      <p:sp>
        <p:nvSpPr>
          <p:cNvPr id="13316" name="圆角矩形 5"/>
          <p:cNvSpPr>
            <a:spLocks noChangeArrowheads="1"/>
          </p:cNvSpPr>
          <p:nvPr/>
        </p:nvSpPr>
        <p:spPr bwMode="auto">
          <a:xfrm>
            <a:off x="3656013" y="1268413"/>
            <a:ext cx="1852612" cy="1008062"/>
          </a:xfrm>
          <a:prstGeom prst="roundRect">
            <a:avLst>
              <a:gd name="adj" fmla="val 16667"/>
            </a:avLst>
          </a:prstGeom>
          <a:noFill/>
          <a:ln w="22225" algn="ctr">
            <a:solidFill>
              <a:schemeClr val="tx1"/>
            </a:solidFill>
            <a:round/>
            <a:headEnd type="none" w="sm" len="sm"/>
            <a:tailEnd type="triangle" w="lg" len="me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rgbClr val="063DE8"/>
              </a:buClr>
              <a:buSzPct val="125000"/>
              <a:buChar char="•"/>
              <a:defRPr sz="2600">
                <a:solidFill>
                  <a:schemeClr val="tx1"/>
                </a:solidFill>
                <a:latin typeface="Times New Roman" panose="02020603050405020304" pitchFamily="18" charset="0"/>
              </a:defRPr>
            </a:lvl1pPr>
            <a:lvl2pPr marL="742950" indent="-285750" eaLnBrk="0" hangingPunct="0">
              <a:spcBef>
                <a:spcPct val="20000"/>
              </a:spcBef>
              <a:buClr>
                <a:srgbClr val="063DE8"/>
              </a:buClr>
              <a:buSzPct val="70000"/>
              <a:buFont typeface="Monotype Sorts"/>
              <a:buChar char="ä"/>
              <a:defRPr sz="2400">
                <a:solidFill>
                  <a:schemeClr val="tx1"/>
                </a:solidFill>
                <a:latin typeface="Times New Roman" panose="02020603050405020304" pitchFamily="18" charset="0"/>
              </a:defRPr>
            </a:lvl2pPr>
            <a:lvl3pPr marL="1143000" indent="-228600" eaLnBrk="0" hangingPunct="0">
              <a:spcBef>
                <a:spcPct val="20000"/>
              </a:spcBef>
              <a:buClr>
                <a:srgbClr val="063DE8"/>
              </a:buClr>
              <a:buSzPct val="125000"/>
              <a:buFont typeface="Wingdings" panose="05000000000000000000" pitchFamily="2" charset="2"/>
              <a:buChar char="§"/>
              <a:defRPr sz="2200">
                <a:solidFill>
                  <a:schemeClr val="tx1"/>
                </a:solidFill>
                <a:latin typeface="Times New Roman" panose="02020603050405020304" pitchFamily="18" charset="0"/>
              </a:defRPr>
            </a:lvl3pPr>
            <a:lvl4pPr marL="1600200" indent="-228600" eaLnBrk="0" hangingPunct="0">
              <a:spcBef>
                <a:spcPct val="20000"/>
              </a:spcBef>
              <a:buClr>
                <a:srgbClr val="063DE8"/>
              </a:buClr>
              <a:buSzPct val="70000"/>
              <a:buFont typeface="Wingdings" panose="05000000000000000000" pitchFamily="2" charset="2"/>
              <a:buChar char="v"/>
              <a:defRPr sz="2000">
                <a:solidFill>
                  <a:schemeClr val="tx1"/>
                </a:solidFill>
                <a:latin typeface="Times New Roman" panose="02020603050405020304" pitchFamily="18" charset="0"/>
              </a:defRPr>
            </a:lvl4pPr>
            <a:lvl5pPr marL="2057400" indent="-228600" eaLnBrk="0" hangingPunct="0">
              <a:spcBef>
                <a:spcPct val="20000"/>
              </a:spcBef>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9pPr>
          </a:lstStyle>
          <a:p>
            <a:pPr>
              <a:lnSpc>
                <a:spcPct val="70000"/>
              </a:lnSpc>
              <a:spcBef>
                <a:spcPct val="0"/>
              </a:spcBef>
              <a:buClrTx/>
              <a:buSzTx/>
              <a:buFontTx/>
              <a:buNone/>
            </a:pPr>
            <a:r>
              <a:rPr lang="en-US" altLang="zh-CN" sz="2000"/>
              <a:t>i = i + 1</a:t>
            </a:r>
          </a:p>
          <a:p>
            <a:pPr>
              <a:lnSpc>
                <a:spcPct val="70000"/>
              </a:lnSpc>
              <a:spcBef>
                <a:spcPct val="0"/>
              </a:spcBef>
              <a:buClrTx/>
              <a:buSzTx/>
              <a:buFontTx/>
              <a:buNone/>
            </a:pPr>
            <a:r>
              <a:rPr lang="en-US" altLang="zh-CN" sz="2000"/>
              <a:t>t2 = 4*i</a:t>
            </a:r>
          </a:p>
          <a:p>
            <a:pPr>
              <a:lnSpc>
                <a:spcPct val="70000"/>
              </a:lnSpc>
              <a:spcBef>
                <a:spcPct val="0"/>
              </a:spcBef>
              <a:buClrTx/>
              <a:buSzTx/>
              <a:buFontTx/>
              <a:buNone/>
            </a:pPr>
            <a:r>
              <a:rPr lang="en-US" altLang="zh-CN" sz="2000"/>
              <a:t>t3 = a[t2]</a:t>
            </a:r>
          </a:p>
          <a:p>
            <a:pPr>
              <a:lnSpc>
                <a:spcPct val="70000"/>
              </a:lnSpc>
              <a:spcBef>
                <a:spcPct val="0"/>
              </a:spcBef>
              <a:buClrTx/>
              <a:buSzTx/>
              <a:buFontTx/>
              <a:buNone/>
            </a:pPr>
            <a:r>
              <a:rPr lang="en-US" altLang="zh-CN" sz="2000"/>
              <a:t>if t3&lt;v goto B2</a:t>
            </a:r>
            <a:endParaRPr lang="zh-CN" altLang="en-US" sz="2000"/>
          </a:p>
        </p:txBody>
      </p:sp>
      <p:sp>
        <p:nvSpPr>
          <p:cNvPr id="13317" name="TextBox 6"/>
          <p:cNvSpPr txBox="1">
            <a:spLocks noChangeArrowheads="1"/>
          </p:cNvSpPr>
          <p:nvPr/>
        </p:nvSpPr>
        <p:spPr bwMode="auto">
          <a:xfrm>
            <a:off x="5867400" y="549275"/>
            <a:ext cx="544513"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rgbClr val="063DE8"/>
              </a:buClr>
              <a:buSzPct val="125000"/>
              <a:buChar char="•"/>
              <a:defRPr sz="2600">
                <a:solidFill>
                  <a:schemeClr val="tx1"/>
                </a:solidFill>
                <a:latin typeface="Times New Roman" panose="02020603050405020304" pitchFamily="18" charset="0"/>
              </a:defRPr>
            </a:lvl1pPr>
            <a:lvl2pPr marL="742950" indent="-285750" eaLnBrk="0" hangingPunct="0">
              <a:spcBef>
                <a:spcPct val="20000"/>
              </a:spcBef>
              <a:buClr>
                <a:srgbClr val="063DE8"/>
              </a:buClr>
              <a:buSzPct val="70000"/>
              <a:buFont typeface="Monotype Sorts"/>
              <a:buChar char="ä"/>
              <a:defRPr sz="2400">
                <a:solidFill>
                  <a:schemeClr val="tx1"/>
                </a:solidFill>
                <a:latin typeface="Times New Roman" panose="02020603050405020304" pitchFamily="18" charset="0"/>
              </a:defRPr>
            </a:lvl2pPr>
            <a:lvl3pPr marL="1143000" indent="-228600" eaLnBrk="0" hangingPunct="0">
              <a:spcBef>
                <a:spcPct val="20000"/>
              </a:spcBef>
              <a:buClr>
                <a:srgbClr val="063DE8"/>
              </a:buClr>
              <a:buSzPct val="125000"/>
              <a:buFont typeface="Wingdings" panose="05000000000000000000" pitchFamily="2" charset="2"/>
              <a:buChar char="§"/>
              <a:defRPr sz="2200">
                <a:solidFill>
                  <a:schemeClr val="tx1"/>
                </a:solidFill>
                <a:latin typeface="Times New Roman" panose="02020603050405020304" pitchFamily="18" charset="0"/>
              </a:defRPr>
            </a:lvl3pPr>
            <a:lvl4pPr marL="1600200" indent="-228600" eaLnBrk="0" hangingPunct="0">
              <a:spcBef>
                <a:spcPct val="20000"/>
              </a:spcBef>
              <a:buClr>
                <a:srgbClr val="063DE8"/>
              </a:buClr>
              <a:buSzPct val="70000"/>
              <a:buFont typeface="Wingdings" panose="05000000000000000000" pitchFamily="2" charset="2"/>
              <a:buChar char="v"/>
              <a:defRPr sz="2000">
                <a:solidFill>
                  <a:schemeClr val="tx1"/>
                </a:solidFill>
                <a:latin typeface="Times New Roman" panose="02020603050405020304" pitchFamily="18" charset="0"/>
              </a:defRPr>
            </a:lvl4pPr>
            <a:lvl5pPr marL="2057400" indent="-228600" eaLnBrk="0" hangingPunct="0">
              <a:spcBef>
                <a:spcPct val="20000"/>
              </a:spcBef>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9pPr>
          </a:lstStyle>
          <a:p>
            <a:pPr>
              <a:spcBef>
                <a:spcPct val="0"/>
              </a:spcBef>
              <a:buClrTx/>
              <a:buSzTx/>
              <a:buFontTx/>
              <a:buNone/>
            </a:pPr>
            <a:r>
              <a:rPr lang="en-US" altLang="zh-CN" sz="2400"/>
              <a:t>B1</a:t>
            </a:r>
            <a:endParaRPr lang="zh-CN" altLang="en-US" sz="2400"/>
          </a:p>
        </p:txBody>
      </p:sp>
      <p:sp>
        <p:nvSpPr>
          <p:cNvPr id="13318" name="TextBox 7"/>
          <p:cNvSpPr txBox="1">
            <a:spLocks noChangeArrowheads="1"/>
          </p:cNvSpPr>
          <p:nvPr/>
        </p:nvSpPr>
        <p:spPr bwMode="auto">
          <a:xfrm>
            <a:off x="5900738" y="1541463"/>
            <a:ext cx="5429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rgbClr val="063DE8"/>
              </a:buClr>
              <a:buSzPct val="125000"/>
              <a:buChar char="•"/>
              <a:defRPr sz="2600">
                <a:solidFill>
                  <a:schemeClr val="tx1"/>
                </a:solidFill>
                <a:latin typeface="Times New Roman" panose="02020603050405020304" pitchFamily="18" charset="0"/>
              </a:defRPr>
            </a:lvl1pPr>
            <a:lvl2pPr marL="742950" indent="-285750" eaLnBrk="0" hangingPunct="0">
              <a:spcBef>
                <a:spcPct val="20000"/>
              </a:spcBef>
              <a:buClr>
                <a:srgbClr val="063DE8"/>
              </a:buClr>
              <a:buSzPct val="70000"/>
              <a:buFont typeface="Monotype Sorts"/>
              <a:buChar char="ä"/>
              <a:defRPr sz="2400">
                <a:solidFill>
                  <a:schemeClr val="tx1"/>
                </a:solidFill>
                <a:latin typeface="Times New Roman" panose="02020603050405020304" pitchFamily="18" charset="0"/>
              </a:defRPr>
            </a:lvl2pPr>
            <a:lvl3pPr marL="1143000" indent="-228600" eaLnBrk="0" hangingPunct="0">
              <a:spcBef>
                <a:spcPct val="20000"/>
              </a:spcBef>
              <a:buClr>
                <a:srgbClr val="063DE8"/>
              </a:buClr>
              <a:buSzPct val="125000"/>
              <a:buFont typeface="Wingdings" panose="05000000000000000000" pitchFamily="2" charset="2"/>
              <a:buChar char="§"/>
              <a:defRPr sz="2200">
                <a:solidFill>
                  <a:schemeClr val="tx1"/>
                </a:solidFill>
                <a:latin typeface="Times New Roman" panose="02020603050405020304" pitchFamily="18" charset="0"/>
              </a:defRPr>
            </a:lvl3pPr>
            <a:lvl4pPr marL="1600200" indent="-228600" eaLnBrk="0" hangingPunct="0">
              <a:spcBef>
                <a:spcPct val="20000"/>
              </a:spcBef>
              <a:buClr>
                <a:srgbClr val="063DE8"/>
              </a:buClr>
              <a:buSzPct val="70000"/>
              <a:buFont typeface="Wingdings" panose="05000000000000000000" pitchFamily="2" charset="2"/>
              <a:buChar char="v"/>
              <a:defRPr sz="2000">
                <a:solidFill>
                  <a:schemeClr val="tx1"/>
                </a:solidFill>
                <a:latin typeface="Times New Roman" panose="02020603050405020304" pitchFamily="18" charset="0"/>
              </a:defRPr>
            </a:lvl4pPr>
            <a:lvl5pPr marL="2057400" indent="-228600" eaLnBrk="0" hangingPunct="0">
              <a:spcBef>
                <a:spcPct val="20000"/>
              </a:spcBef>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9pPr>
          </a:lstStyle>
          <a:p>
            <a:pPr>
              <a:spcBef>
                <a:spcPct val="0"/>
              </a:spcBef>
              <a:buClrTx/>
              <a:buSzTx/>
              <a:buFontTx/>
              <a:buNone/>
            </a:pPr>
            <a:r>
              <a:rPr lang="en-US" altLang="zh-CN" sz="2400"/>
              <a:t>B2</a:t>
            </a:r>
            <a:endParaRPr lang="zh-CN" altLang="en-US" sz="2400"/>
          </a:p>
        </p:txBody>
      </p:sp>
      <p:sp>
        <p:nvSpPr>
          <p:cNvPr id="13319" name="圆角矩形 8"/>
          <p:cNvSpPr>
            <a:spLocks noChangeArrowheads="1"/>
          </p:cNvSpPr>
          <p:nvPr/>
        </p:nvSpPr>
        <p:spPr bwMode="auto">
          <a:xfrm>
            <a:off x="3656013" y="2492375"/>
            <a:ext cx="1852612" cy="1008063"/>
          </a:xfrm>
          <a:prstGeom prst="roundRect">
            <a:avLst>
              <a:gd name="adj" fmla="val 16667"/>
            </a:avLst>
          </a:prstGeom>
          <a:noFill/>
          <a:ln w="22225" algn="ctr">
            <a:solidFill>
              <a:schemeClr val="tx1"/>
            </a:solidFill>
            <a:round/>
            <a:headEnd type="none" w="sm" len="sm"/>
            <a:tailEnd type="triangle" w="lg" len="me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rgbClr val="063DE8"/>
              </a:buClr>
              <a:buSzPct val="125000"/>
              <a:buChar char="•"/>
              <a:defRPr sz="2600">
                <a:solidFill>
                  <a:schemeClr val="tx1"/>
                </a:solidFill>
                <a:latin typeface="Times New Roman" panose="02020603050405020304" pitchFamily="18" charset="0"/>
              </a:defRPr>
            </a:lvl1pPr>
            <a:lvl2pPr marL="742950" indent="-285750" eaLnBrk="0" hangingPunct="0">
              <a:spcBef>
                <a:spcPct val="20000"/>
              </a:spcBef>
              <a:buClr>
                <a:srgbClr val="063DE8"/>
              </a:buClr>
              <a:buSzPct val="70000"/>
              <a:buFont typeface="Monotype Sorts"/>
              <a:buChar char="ä"/>
              <a:defRPr sz="2400">
                <a:solidFill>
                  <a:schemeClr val="tx1"/>
                </a:solidFill>
                <a:latin typeface="Times New Roman" panose="02020603050405020304" pitchFamily="18" charset="0"/>
              </a:defRPr>
            </a:lvl2pPr>
            <a:lvl3pPr marL="1143000" indent="-228600" eaLnBrk="0" hangingPunct="0">
              <a:spcBef>
                <a:spcPct val="20000"/>
              </a:spcBef>
              <a:buClr>
                <a:srgbClr val="063DE8"/>
              </a:buClr>
              <a:buSzPct val="125000"/>
              <a:buFont typeface="Wingdings" panose="05000000000000000000" pitchFamily="2" charset="2"/>
              <a:buChar char="§"/>
              <a:defRPr sz="2200">
                <a:solidFill>
                  <a:schemeClr val="tx1"/>
                </a:solidFill>
                <a:latin typeface="Times New Roman" panose="02020603050405020304" pitchFamily="18" charset="0"/>
              </a:defRPr>
            </a:lvl3pPr>
            <a:lvl4pPr marL="1600200" indent="-228600" eaLnBrk="0" hangingPunct="0">
              <a:spcBef>
                <a:spcPct val="20000"/>
              </a:spcBef>
              <a:buClr>
                <a:srgbClr val="063DE8"/>
              </a:buClr>
              <a:buSzPct val="70000"/>
              <a:buFont typeface="Wingdings" panose="05000000000000000000" pitchFamily="2" charset="2"/>
              <a:buChar char="v"/>
              <a:defRPr sz="2000">
                <a:solidFill>
                  <a:schemeClr val="tx1"/>
                </a:solidFill>
                <a:latin typeface="Times New Roman" panose="02020603050405020304" pitchFamily="18" charset="0"/>
              </a:defRPr>
            </a:lvl4pPr>
            <a:lvl5pPr marL="2057400" indent="-228600" eaLnBrk="0" hangingPunct="0">
              <a:spcBef>
                <a:spcPct val="20000"/>
              </a:spcBef>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9pPr>
          </a:lstStyle>
          <a:p>
            <a:pPr>
              <a:lnSpc>
                <a:spcPct val="70000"/>
              </a:lnSpc>
              <a:spcBef>
                <a:spcPct val="0"/>
              </a:spcBef>
              <a:buClrTx/>
              <a:buSzTx/>
              <a:buFontTx/>
              <a:buNone/>
            </a:pPr>
            <a:r>
              <a:rPr lang="en-US" altLang="zh-CN" sz="2000"/>
              <a:t>j = j – 1</a:t>
            </a:r>
          </a:p>
          <a:p>
            <a:pPr>
              <a:lnSpc>
                <a:spcPct val="70000"/>
              </a:lnSpc>
              <a:spcBef>
                <a:spcPct val="0"/>
              </a:spcBef>
              <a:buClrTx/>
              <a:buSzTx/>
              <a:buFontTx/>
              <a:buNone/>
            </a:pPr>
            <a:r>
              <a:rPr lang="en-US" altLang="zh-CN" sz="2000"/>
              <a:t>t4 = 4*j</a:t>
            </a:r>
          </a:p>
          <a:p>
            <a:pPr>
              <a:lnSpc>
                <a:spcPct val="70000"/>
              </a:lnSpc>
              <a:spcBef>
                <a:spcPct val="0"/>
              </a:spcBef>
              <a:buClrTx/>
              <a:buSzTx/>
              <a:buFontTx/>
              <a:buNone/>
            </a:pPr>
            <a:r>
              <a:rPr lang="en-US" altLang="zh-CN" sz="2000"/>
              <a:t>t5 = a[t4]</a:t>
            </a:r>
          </a:p>
          <a:p>
            <a:pPr>
              <a:lnSpc>
                <a:spcPct val="70000"/>
              </a:lnSpc>
              <a:spcBef>
                <a:spcPct val="0"/>
              </a:spcBef>
              <a:buClrTx/>
              <a:buSzTx/>
              <a:buFontTx/>
              <a:buNone/>
            </a:pPr>
            <a:r>
              <a:rPr lang="en-US" altLang="zh-CN" sz="2000"/>
              <a:t>if t5&gt;v goto B3</a:t>
            </a:r>
            <a:endParaRPr lang="zh-CN" altLang="en-US" sz="2000"/>
          </a:p>
        </p:txBody>
      </p:sp>
      <p:sp>
        <p:nvSpPr>
          <p:cNvPr id="13320" name="TextBox 9"/>
          <p:cNvSpPr txBox="1">
            <a:spLocks noChangeArrowheads="1"/>
          </p:cNvSpPr>
          <p:nvPr/>
        </p:nvSpPr>
        <p:spPr bwMode="auto">
          <a:xfrm>
            <a:off x="5827713" y="2765425"/>
            <a:ext cx="54451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rgbClr val="063DE8"/>
              </a:buClr>
              <a:buSzPct val="125000"/>
              <a:buChar char="•"/>
              <a:defRPr sz="2600">
                <a:solidFill>
                  <a:schemeClr val="tx1"/>
                </a:solidFill>
                <a:latin typeface="Times New Roman" panose="02020603050405020304" pitchFamily="18" charset="0"/>
              </a:defRPr>
            </a:lvl1pPr>
            <a:lvl2pPr marL="742950" indent="-285750" eaLnBrk="0" hangingPunct="0">
              <a:spcBef>
                <a:spcPct val="20000"/>
              </a:spcBef>
              <a:buClr>
                <a:srgbClr val="063DE8"/>
              </a:buClr>
              <a:buSzPct val="70000"/>
              <a:buFont typeface="Monotype Sorts"/>
              <a:buChar char="ä"/>
              <a:defRPr sz="2400">
                <a:solidFill>
                  <a:schemeClr val="tx1"/>
                </a:solidFill>
                <a:latin typeface="Times New Roman" panose="02020603050405020304" pitchFamily="18" charset="0"/>
              </a:defRPr>
            </a:lvl2pPr>
            <a:lvl3pPr marL="1143000" indent="-228600" eaLnBrk="0" hangingPunct="0">
              <a:spcBef>
                <a:spcPct val="20000"/>
              </a:spcBef>
              <a:buClr>
                <a:srgbClr val="063DE8"/>
              </a:buClr>
              <a:buSzPct val="125000"/>
              <a:buFont typeface="Wingdings" panose="05000000000000000000" pitchFamily="2" charset="2"/>
              <a:buChar char="§"/>
              <a:defRPr sz="2200">
                <a:solidFill>
                  <a:schemeClr val="tx1"/>
                </a:solidFill>
                <a:latin typeface="Times New Roman" panose="02020603050405020304" pitchFamily="18" charset="0"/>
              </a:defRPr>
            </a:lvl3pPr>
            <a:lvl4pPr marL="1600200" indent="-228600" eaLnBrk="0" hangingPunct="0">
              <a:spcBef>
                <a:spcPct val="20000"/>
              </a:spcBef>
              <a:buClr>
                <a:srgbClr val="063DE8"/>
              </a:buClr>
              <a:buSzPct val="70000"/>
              <a:buFont typeface="Wingdings" panose="05000000000000000000" pitchFamily="2" charset="2"/>
              <a:buChar char="v"/>
              <a:defRPr sz="2000">
                <a:solidFill>
                  <a:schemeClr val="tx1"/>
                </a:solidFill>
                <a:latin typeface="Times New Roman" panose="02020603050405020304" pitchFamily="18" charset="0"/>
              </a:defRPr>
            </a:lvl4pPr>
            <a:lvl5pPr marL="2057400" indent="-228600" eaLnBrk="0" hangingPunct="0">
              <a:spcBef>
                <a:spcPct val="20000"/>
              </a:spcBef>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9pPr>
          </a:lstStyle>
          <a:p>
            <a:pPr>
              <a:spcBef>
                <a:spcPct val="0"/>
              </a:spcBef>
              <a:buClrTx/>
              <a:buSzTx/>
              <a:buFontTx/>
              <a:buNone/>
            </a:pPr>
            <a:r>
              <a:rPr lang="en-US" altLang="zh-CN" sz="2400"/>
              <a:t>B3</a:t>
            </a:r>
            <a:endParaRPr lang="zh-CN" altLang="en-US" sz="2400"/>
          </a:p>
        </p:txBody>
      </p:sp>
      <p:sp>
        <p:nvSpPr>
          <p:cNvPr id="13321" name="圆角矩形 10"/>
          <p:cNvSpPr>
            <a:spLocks noChangeArrowheads="1"/>
          </p:cNvSpPr>
          <p:nvPr/>
        </p:nvSpPr>
        <p:spPr bwMode="auto">
          <a:xfrm>
            <a:off x="3656013" y="3746500"/>
            <a:ext cx="1852612" cy="409575"/>
          </a:xfrm>
          <a:prstGeom prst="roundRect">
            <a:avLst>
              <a:gd name="adj" fmla="val 16667"/>
            </a:avLst>
          </a:prstGeom>
          <a:noFill/>
          <a:ln w="22225" algn="ctr">
            <a:solidFill>
              <a:schemeClr val="tx1"/>
            </a:solidFill>
            <a:round/>
            <a:headEnd type="none" w="sm" len="sm"/>
            <a:tailEnd type="triangle" w="lg" len="me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rgbClr val="063DE8"/>
              </a:buClr>
              <a:buSzPct val="125000"/>
              <a:buChar char="•"/>
              <a:defRPr sz="2600">
                <a:solidFill>
                  <a:schemeClr val="tx1"/>
                </a:solidFill>
                <a:latin typeface="Times New Roman" panose="02020603050405020304" pitchFamily="18" charset="0"/>
              </a:defRPr>
            </a:lvl1pPr>
            <a:lvl2pPr marL="742950" indent="-285750" eaLnBrk="0" hangingPunct="0">
              <a:spcBef>
                <a:spcPct val="20000"/>
              </a:spcBef>
              <a:buClr>
                <a:srgbClr val="063DE8"/>
              </a:buClr>
              <a:buSzPct val="70000"/>
              <a:buFont typeface="Monotype Sorts"/>
              <a:buChar char="ä"/>
              <a:defRPr sz="2400">
                <a:solidFill>
                  <a:schemeClr val="tx1"/>
                </a:solidFill>
                <a:latin typeface="Times New Roman" panose="02020603050405020304" pitchFamily="18" charset="0"/>
              </a:defRPr>
            </a:lvl2pPr>
            <a:lvl3pPr marL="1143000" indent="-228600" eaLnBrk="0" hangingPunct="0">
              <a:spcBef>
                <a:spcPct val="20000"/>
              </a:spcBef>
              <a:buClr>
                <a:srgbClr val="063DE8"/>
              </a:buClr>
              <a:buSzPct val="125000"/>
              <a:buFont typeface="Wingdings" panose="05000000000000000000" pitchFamily="2" charset="2"/>
              <a:buChar char="§"/>
              <a:defRPr sz="2200">
                <a:solidFill>
                  <a:schemeClr val="tx1"/>
                </a:solidFill>
                <a:latin typeface="Times New Roman" panose="02020603050405020304" pitchFamily="18" charset="0"/>
              </a:defRPr>
            </a:lvl3pPr>
            <a:lvl4pPr marL="1600200" indent="-228600" eaLnBrk="0" hangingPunct="0">
              <a:spcBef>
                <a:spcPct val="20000"/>
              </a:spcBef>
              <a:buClr>
                <a:srgbClr val="063DE8"/>
              </a:buClr>
              <a:buSzPct val="70000"/>
              <a:buFont typeface="Wingdings" panose="05000000000000000000" pitchFamily="2" charset="2"/>
              <a:buChar char="v"/>
              <a:defRPr sz="2000">
                <a:solidFill>
                  <a:schemeClr val="tx1"/>
                </a:solidFill>
                <a:latin typeface="Times New Roman" panose="02020603050405020304" pitchFamily="18" charset="0"/>
              </a:defRPr>
            </a:lvl4pPr>
            <a:lvl5pPr marL="2057400" indent="-228600" eaLnBrk="0" hangingPunct="0">
              <a:spcBef>
                <a:spcPct val="20000"/>
              </a:spcBef>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9pPr>
          </a:lstStyle>
          <a:p>
            <a:pPr>
              <a:lnSpc>
                <a:spcPct val="70000"/>
              </a:lnSpc>
              <a:spcBef>
                <a:spcPct val="0"/>
              </a:spcBef>
              <a:buClrTx/>
              <a:buSzTx/>
              <a:buFontTx/>
              <a:buNone/>
            </a:pPr>
            <a:r>
              <a:rPr lang="en-US" altLang="zh-CN" sz="2000"/>
              <a:t>if i &gt;=j goto B6</a:t>
            </a:r>
            <a:endParaRPr lang="zh-CN" altLang="en-US" sz="2000"/>
          </a:p>
        </p:txBody>
      </p:sp>
      <p:sp>
        <p:nvSpPr>
          <p:cNvPr id="13322" name="TextBox 11"/>
          <p:cNvSpPr txBox="1">
            <a:spLocks noChangeArrowheads="1"/>
          </p:cNvSpPr>
          <p:nvPr/>
        </p:nvSpPr>
        <p:spPr bwMode="auto">
          <a:xfrm>
            <a:off x="5827713" y="3716338"/>
            <a:ext cx="544512"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rgbClr val="063DE8"/>
              </a:buClr>
              <a:buSzPct val="125000"/>
              <a:buChar char="•"/>
              <a:defRPr sz="2600">
                <a:solidFill>
                  <a:schemeClr val="tx1"/>
                </a:solidFill>
                <a:latin typeface="Times New Roman" panose="02020603050405020304" pitchFamily="18" charset="0"/>
              </a:defRPr>
            </a:lvl1pPr>
            <a:lvl2pPr marL="742950" indent="-285750" eaLnBrk="0" hangingPunct="0">
              <a:spcBef>
                <a:spcPct val="20000"/>
              </a:spcBef>
              <a:buClr>
                <a:srgbClr val="063DE8"/>
              </a:buClr>
              <a:buSzPct val="70000"/>
              <a:buFont typeface="Monotype Sorts"/>
              <a:buChar char="ä"/>
              <a:defRPr sz="2400">
                <a:solidFill>
                  <a:schemeClr val="tx1"/>
                </a:solidFill>
                <a:latin typeface="Times New Roman" panose="02020603050405020304" pitchFamily="18" charset="0"/>
              </a:defRPr>
            </a:lvl2pPr>
            <a:lvl3pPr marL="1143000" indent="-228600" eaLnBrk="0" hangingPunct="0">
              <a:spcBef>
                <a:spcPct val="20000"/>
              </a:spcBef>
              <a:buClr>
                <a:srgbClr val="063DE8"/>
              </a:buClr>
              <a:buSzPct val="125000"/>
              <a:buFont typeface="Wingdings" panose="05000000000000000000" pitchFamily="2" charset="2"/>
              <a:buChar char="§"/>
              <a:defRPr sz="2200">
                <a:solidFill>
                  <a:schemeClr val="tx1"/>
                </a:solidFill>
                <a:latin typeface="Times New Roman" panose="02020603050405020304" pitchFamily="18" charset="0"/>
              </a:defRPr>
            </a:lvl3pPr>
            <a:lvl4pPr marL="1600200" indent="-228600" eaLnBrk="0" hangingPunct="0">
              <a:spcBef>
                <a:spcPct val="20000"/>
              </a:spcBef>
              <a:buClr>
                <a:srgbClr val="063DE8"/>
              </a:buClr>
              <a:buSzPct val="70000"/>
              <a:buFont typeface="Wingdings" panose="05000000000000000000" pitchFamily="2" charset="2"/>
              <a:buChar char="v"/>
              <a:defRPr sz="2000">
                <a:solidFill>
                  <a:schemeClr val="tx1"/>
                </a:solidFill>
                <a:latin typeface="Times New Roman" panose="02020603050405020304" pitchFamily="18" charset="0"/>
              </a:defRPr>
            </a:lvl4pPr>
            <a:lvl5pPr marL="2057400" indent="-228600" eaLnBrk="0" hangingPunct="0">
              <a:spcBef>
                <a:spcPct val="20000"/>
              </a:spcBef>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9pPr>
          </a:lstStyle>
          <a:p>
            <a:pPr>
              <a:spcBef>
                <a:spcPct val="0"/>
              </a:spcBef>
              <a:buClrTx/>
              <a:buSzTx/>
              <a:buFontTx/>
              <a:buNone/>
            </a:pPr>
            <a:r>
              <a:rPr lang="en-US" altLang="zh-CN" sz="2400"/>
              <a:t>B4</a:t>
            </a:r>
            <a:endParaRPr lang="zh-CN" altLang="en-US" sz="2400"/>
          </a:p>
        </p:txBody>
      </p:sp>
      <p:sp>
        <p:nvSpPr>
          <p:cNvPr id="13323" name="圆角矩形 12"/>
          <p:cNvSpPr>
            <a:spLocks noChangeArrowheads="1"/>
          </p:cNvSpPr>
          <p:nvPr/>
        </p:nvSpPr>
        <p:spPr bwMode="auto">
          <a:xfrm>
            <a:off x="900113" y="4249738"/>
            <a:ext cx="1851025" cy="1101725"/>
          </a:xfrm>
          <a:prstGeom prst="roundRect">
            <a:avLst>
              <a:gd name="adj" fmla="val 16667"/>
            </a:avLst>
          </a:prstGeom>
          <a:solidFill>
            <a:schemeClr val="bg1"/>
          </a:solidFill>
          <a:ln w="22225" algn="ctr">
            <a:solidFill>
              <a:schemeClr val="tx1"/>
            </a:solidFill>
            <a:round/>
            <a:headEnd type="none" w="sm" len="sm"/>
            <a:tailEnd type="triangle" w="lg" len="med"/>
          </a:ln>
        </p:spPr>
        <p:txBody>
          <a:bodyPr/>
          <a:lstStyle>
            <a:lvl1pPr eaLnBrk="0" hangingPunct="0">
              <a:spcBef>
                <a:spcPct val="20000"/>
              </a:spcBef>
              <a:buClr>
                <a:srgbClr val="063DE8"/>
              </a:buClr>
              <a:buSzPct val="125000"/>
              <a:buChar char="•"/>
              <a:defRPr sz="2600">
                <a:solidFill>
                  <a:schemeClr val="tx1"/>
                </a:solidFill>
                <a:latin typeface="Times New Roman" panose="02020603050405020304" pitchFamily="18" charset="0"/>
              </a:defRPr>
            </a:lvl1pPr>
            <a:lvl2pPr marL="742950" indent="-285750" eaLnBrk="0" hangingPunct="0">
              <a:spcBef>
                <a:spcPct val="20000"/>
              </a:spcBef>
              <a:buClr>
                <a:srgbClr val="063DE8"/>
              </a:buClr>
              <a:buSzPct val="70000"/>
              <a:buFont typeface="Monotype Sorts"/>
              <a:buChar char="ä"/>
              <a:defRPr sz="2400">
                <a:solidFill>
                  <a:schemeClr val="tx1"/>
                </a:solidFill>
                <a:latin typeface="Times New Roman" panose="02020603050405020304" pitchFamily="18" charset="0"/>
              </a:defRPr>
            </a:lvl2pPr>
            <a:lvl3pPr marL="1143000" indent="-228600" eaLnBrk="0" hangingPunct="0">
              <a:spcBef>
                <a:spcPct val="20000"/>
              </a:spcBef>
              <a:buClr>
                <a:srgbClr val="063DE8"/>
              </a:buClr>
              <a:buSzPct val="125000"/>
              <a:buFont typeface="Wingdings" panose="05000000000000000000" pitchFamily="2" charset="2"/>
              <a:buChar char="§"/>
              <a:defRPr sz="2200">
                <a:solidFill>
                  <a:schemeClr val="tx1"/>
                </a:solidFill>
                <a:latin typeface="Times New Roman" panose="02020603050405020304" pitchFamily="18" charset="0"/>
              </a:defRPr>
            </a:lvl3pPr>
            <a:lvl4pPr marL="1600200" indent="-228600" eaLnBrk="0" hangingPunct="0">
              <a:spcBef>
                <a:spcPct val="20000"/>
              </a:spcBef>
              <a:buClr>
                <a:srgbClr val="063DE8"/>
              </a:buClr>
              <a:buSzPct val="70000"/>
              <a:buFont typeface="Wingdings" panose="05000000000000000000" pitchFamily="2" charset="2"/>
              <a:buChar char="v"/>
              <a:defRPr sz="2000">
                <a:solidFill>
                  <a:schemeClr val="tx1"/>
                </a:solidFill>
                <a:latin typeface="Times New Roman" panose="02020603050405020304" pitchFamily="18" charset="0"/>
              </a:defRPr>
            </a:lvl4pPr>
            <a:lvl5pPr marL="2057400" indent="-228600" eaLnBrk="0" hangingPunct="0">
              <a:spcBef>
                <a:spcPct val="20000"/>
              </a:spcBef>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9pPr>
          </a:lstStyle>
          <a:p>
            <a:pPr>
              <a:lnSpc>
                <a:spcPct val="70000"/>
              </a:lnSpc>
              <a:spcBef>
                <a:spcPct val="0"/>
              </a:spcBef>
              <a:buClrTx/>
              <a:buSzTx/>
              <a:buFontTx/>
              <a:buNone/>
            </a:pPr>
            <a:r>
              <a:rPr lang="en-US" altLang="zh-CN" sz="2000">
                <a:solidFill>
                  <a:srgbClr val="FF0000"/>
                </a:solidFill>
              </a:rPr>
              <a:t>x = t3</a:t>
            </a:r>
          </a:p>
          <a:p>
            <a:pPr>
              <a:lnSpc>
                <a:spcPct val="70000"/>
              </a:lnSpc>
              <a:spcBef>
                <a:spcPct val="0"/>
              </a:spcBef>
              <a:buClrTx/>
              <a:buSzTx/>
              <a:buFontTx/>
              <a:buNone/>
            </a:pPr>
            <a:r>
              <a:rPr lang="en-US" altLang="zh-CN" sz="2000"/>
              <a:t>a[t2] = t5</a:t>
            </a:r>
          </a:p>
          <a:p>
            <a:pPr>
              <a:lnSpc>
                <a:spcPct val="70000"/>
              </a:lnSpc>
              <a:spcBef>
                <a:spcPct val="0"/>
              </a:spcBef>
              <a:buClrTx/>
              <a:buSzTx/>
              <a:buFontTx/>
              <a:buNone/>
            </a:pPr>
            <a:r>
              <a:rPr lang="en-US" altLang="zh-CN" sz="2000">
                <a:solidFill>
                  <a:srgbClr val="FF0000"/>
                </a:solidFill>
              </a:rPr>
              <a:t>a[t4] = x</a:t>
            </a:r>
          </a:p>
          <a:p>
            <a:pPr>
              <a:lnSpc>
                <a:spcPct val="70000"/>
              </a:lnSpc>
              <a:spcBef>
                <a:spcPct val="0"/>
              </a:spcBef>
              <a:buClrTx/>
              <a:buSzTx/>
              <a:buFontTx/>
              <a:buNone/>
            </a:pPr>
            <a:r>
              <a:rPr lang="en-US" altLang="zh-CN" sz="2000"/>
              <a:t>goto  B2</a:t>
            </a:r>
          </a:p>
          <a:p>
            <a:pPr>
              <a:lnSpc>
                <a:spcPct val="70000"/>
              </a:lnSpc>
              <a:spcBef>
                <a:spcPct val="0"/>
              </a:spcBef>
              <a:buClrTx/>
              <a:buSzTx/>
              <a:buFontTx/>
              <a:buNone/>
            </a:pPr>
            <a:endParaRPr lang="zh-CN" altLang="en-US" sz="2000"/>
          </a:p>
        </p:txBody>
      </p:sp>
      <p:sp>
        <p:nvSpPr>
          <p:cNvPr id="13324" name="圆角矩形 13"/>
          <p:cNvSpPr>
            <a:spLocks noChangeArrowheads="1"/>
          </p:cNvSpPr>
          <p:nvPr/>
        </p:nvSpPr>
        <p:spPr bwMode="auto">
          <a:xfrm>
            <a:off x="6443663" y="4214813"/>
            <a:ext cx="1852612" cy="1101725"/>
          </a:xfrm>
          <a:prstGeom prst="roundRect">
            <a:avLst>
              <a:gd name="adj" fmla="val 16667"/>
            </a:avLst>
          </a:prstGeom>
          <a:noFill/>
          <a:ln w="22225" algn="ctr">
            <a:solidFill>
              <a:schemeClr val="tx1"/>
            </a:solidFill>
            <a:round/>
            <a:headEnd type="none" w="sm" len="sm"/>
            <a:tailEnd type="triangle" w="lg" len="me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rgbClr val="063DE8"/>
              </a:buClr>
              <a:buSzPct val="125000"/>
              <a:buChar char="•"/>
              <a:defRPr sz="2600">
                <a:solidFill>
                  <a:schemeClr val="tx1"/>
                </a:solidFill>
                <a:latin typeface="Times New Roman" panose="02020603050405020304" pitchFamily="18" charset="0"/>
              </a:defRPr>
            </a:lvl1pPr>
            <a:lvl2pPr marL="742950" indent="-285750" eaLnBrk="0" hangingPunct="0">
              <a:spcBef>
                <a:spcPct val="20000"/>
              </a:spcBef>
              <a:buClr>
                <a:srgbClr val="063DE8"/>
              </a:buClr>
              <a:buSzPct val="70000"/>
              <a:buFont typeface="Monotype Sorts"/>
              <a:buChar char="ä"/>
              <a:defRPr sz="2400">
                <a:solidFill>
                  <a:schemeClr val="tx1"/>
                </a:solidFill>
                <a:latin typeface="Times New Roman" panose="02020603050405020304" pitchFamily="18" charset="0"/>
              </a:defRPr>
            </a:lvl2pPr>
            <a:lvl3pPr marL="1143000" indent="-228600" eaLnBrk="0" hangingPunct="0">
              <a:spcBef>
                <a:spcPct val="20000"/>
              </a:spcBef>
              <a:buClr>
                <a:srgbClr val="063DE8"/>
              </a:buClr>
              <a:buSzPct val="125000"/>
              <a:buFont typeface="Wingdings" panose="05000000000000000000" pitchFamily="2" charset="2"/>
              <a:buChar char="§"/>
              <a:defRPr sz="2200">
                <a:solidFill>
                  <a:schemeClr val="tx1"/>
                </a:solidFill>
                <a:latin typeface="Times New Roman" panose="02020603050405020304" pitchFamily="18" charset="0"/>
              </a:defRPr>
            </a:lvl3pPr>
            <a:lvl4pPr marL="1600200" indent="-228600" eaLnBrk="0" hangingPunct="0">
              <a:spcBef>
                <a:spcPct val="20000"/>
              </a:spcBef>
              <a:buClr>
                <a:srgbClr val="063DE8"/>
              </a:buClr>
              <a:buSzPct val="70000"/>
              <a:buFont typeface="Wingdings" panose="05000000000000000000" pitchFamily="2" charset="2"/>
              <a:buChar char="v"/>
              <a:defRPr sz="2000">
                <a:solidFill>
                  <a:schemeClr val="tx1"/>
                </a:solidFill>
                <a:latin typeface="Times New Roman" panose="02020603050405020304" pitchFamily="18" charset="0"/>
              </a:defRPr>
            </a:lvl4pPr>
            <a:lvl5pPr marL="2057400" indent="-228600" eaLnBrk="0" hangingPunct="0">
              <a:spcBef>
                <a:spcPct val="20000"/>
              </a:spcBef>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9pPr>
          </a:lstStyle>
          <a:p>
            <a:pPr>
              <a:lnSpc>
                <a:spcPct val="70000"/>
              </a:lnSpc>
              <a:spcBef>
                <a:spcPct val="0"/>
              </a:spcBef>
              <a:buClrTx/>
              <a:buSzTx/>
              <a:buFontTx/>
              <a:buNone/>
            </a:pPr>
            <a:r>
              <a:rPr lang="en-US" altLang="zh-CN" sz="2000">
                <a:solidFill>
                  <a:srgbClr val="FF0000"/>
                </a:solidFill>
              </a:rPr>
              <a:t>x = t3</a:t>
            </a:r>
          </a:p>
          <a:p>
            <a:pPr>
              <a:lnSpc>
                <a:spcPct val="70000"/>
              </a:lnSpc>
              <a:spcBef>
                <a:spcPct val="0"/>
              </a:spcBef>
              <a:buClrTx/>
              <a:buSzTx/>
              <a:buFontTx/>
              <a:buNone/>
            </a:pPr>
            <a:r>
              <a:rPr lang="en-US" altLang="zh-CN" sz="2000"/>
              <a:t>t14 = a[t1]</a:t>
            </a:r>
          </a:p>
          <a:p>
            <a:pPr>
              <a:lnSpc>
                <a:spcPct val="70000"/>
              </a:lnSpc>
              <a:spcBef>
                <a:spcPct val="0"/>
              </a:spcBef>
              <a:buClrTx/>
              <a:buSzTx/>
              <a:buFontTx/>
              <a:buNone/>
            </a:pPr>
            <a:r>
              <a:rPr lang="en-US" altLang="zh-CN" sz="2000"/>
              <a:t>a[t2] = t14</a:t>
            </a:r>
          </a:p>
          <a:p>
            <a:pPr>
              <a:lnSpc>
                <a:spcPct val="70000"/>
              </a:lnSpc>
              <a:spcBef>
                <a:spcPct val="0"/>
              </a:spcBef>
              <a:buClrTx/>
              <a:buSzTx/>
              <a:buFontTx/>
              <a:buNone/>
            </a:pPr>
            <a:r>
              <a:rPr lang="en-US" altLang="zh-CN" sz="2000">
                <a:solidFill>
                  <a:srgbClr val="FF0000"/>
                </a:solidFill>
              </a:rPr>
              <a:t>a[t1] = x</a:t>
            </a:r>
            <a:endParaRPr lang="zh-CN" altLang="en-US" sz="2000">
              <a:solidFill>
                <a:srgbClr val="FF0000"/>
              </a:solidFill>
            </a:endParaRPr>
          </a:p>
        </p:txBody>
      </p:sp>
      <p:sp>
        <p:nvSpPr>
          <p:cNvPr id="13325" name="TextBox 14"/>
          <p:cNvSpPr txBox="1">
            <a:spLocks noChangeArrowheads="1"/>
          </p:cNvSpPr>
          <p:nvPr/>
        </p:nvSpPr>
        <p:spPr bwMode="auto">
          <a:xfrm>
            <a:off x="2989263" y="4759325"/>
            <a:ext cx="54451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rgbClr val="063DE8"/>
              </a:buClr>
              <a:buSzPct val="125000"/>
              <a:buChar char="•"/>
              <a:defRPr sz="2600">
                <a:solidFill>
                  <a:schemeClr val="tx1"/>
                </a:solidFill>
                <a:latin typeface="Times New Roman" panose="02020603050405020304" pitchFamily="18" charset="0"/>
              </a:defRPr>
            </a:lvl1pPr>
            <a:lvl2pPr marL="742950" indent="-285750" eaLnBrk="0" hangingPunct="0">
              <a:spcBef>
                <a:spcPct val="20000"/>
              </a:spcBef>
              <a:buClr>
                <a:srgbClr val="063DE8"/>
              </a:buClr>
              <a:buSzPct val="70000"/>
              <a:buFont typeface="Monotype Sorts"/>
              <a:buChar char="ä"/>
              <a:defRPr sz="2400">
                <a:solidFill>
                  <a:schemeClr val="tx1"/>
                </a:solidFill>
                <a:latin typeface="Times New Roman" panose="02020603050405020304" pitchFamily="18" charset="0"/>
              </a:defRPr>
            </a:lvl2pPr>
            <a:lvl3pPr marL="1143000" indent="-228600" eaLnBrk="0" hangingPunct="0">
              <a:spcBef>
                <a:spcPct val="20000"/>
              </a:spcBef>
              <a:buClr>
                <a:srgbClr val="063DE8"/>
              </a:buClr>
              <a:buSzPct val="125000"/>
              <a:buFont typeface="Wingdings" panose="05000000000000000000" pitchFamily="2" charset="2"/>
              <a:buChar char="§"/>
              <a:defRPr sz="2200">
                <a:solidFill>
                  <a:schemeClr val="tx1"/>
                </a:solidFill>
                <a:latin typeface="Times New Roman" panose="02020603050405020304" pitchFamily="18" charset="0"/>
              </a:defRPr>
            </a:lvl3pPr>
            <a:lvl4pPr marL="1600200" indent="-228600" eaLnBrk="0" hangingPunct="0">
              <a:spcBef>
                <a:spcPct val="20000"/>
              </a:spcBef>
              <a:buClr>
                <a:srgbClr val="063DE8"/>
              </a:buClr>
              <a:buSzPct val="70000"/>
              <a:buFont typeface="Wingdings" panose="05000000000000000000" pitchFamily="2" charset="2"/>
              <a:buChar char="v"/>
              <a:defRPr sz="2000">
                <a:solidFill>
                  <a:schemeClr val="tx1"/>
                </a:solidFill>
                <a:latin typeface="Times New Roman" panose="02020603050405020304" pitchFamily="18" charset="0"/>
              </a:defRPr>
            </a:lvl4pPr>
            <a:lvl5pPr marL="2057400" indent="-228600" eaLnBrk="0" hangingPunct="0">
              <a:spcBef>
                <a:spcPct val="20000"/>
              </a:spcBef>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9pPr>
          </a:lstStyle>
          <a:p>
            <a:pPr>
              <a:spcBef>
                <a:spcPct val="0"/>
              </a:spcBef>
              <a:buClrTx/>
              <a:buSzTx/>
              <a:buFontTx/>
              <a:buNone/>
            </a:pPr>
            <a:r>
              <a:rPr lang="en-US" altLang="zh-CN" sz="2400"/>
              <a:t>B5</a:t>
            </a:r>
            <a:endParaRPr lang="zh-CN" altLang="en-US" sz="2400"/>
          </a:p>
        </p:txBody>
      </p:sp>
      <p:sp>
        <p:nvSpPr>
          <p:cNvPr id="13326" name="TextBox 15"/>
          <p:cNvSpPr txBox="1">
            <a:spLocks noChangeArrowheads="1"/>
          </p:cNvSpPr>
          <p:nvPr/>
        </p:nvSpPr>
        <p:spPr bwMode="auto">
          <a:xfrm>
            <a:off x="8459788" y="4570413"/>
            <a:ext cx="544512"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rgbClr val="063DE8"/>
              </a:buClr>
              <a:buSzPct val="125000"/>
              <a:buChar char="•"/>
              <a:defRPr sz="2600">
                <a:solidFill>
                  <a:schemeClr val="tx1"/>
                </a:solidFill>
                <a:latin typeface="Times New Roman" panose="02020603050405020304" pitchFamily="18" charset="0"/>
              </a:defRPr>
            </a:lvl1pPr>
            <a:lvl2pPr marL="742950" indent="-285750" eaLnBrk="0" hangingPunct="0">
              <a:spcBef>
                <a:spcPct val="20000"/>
              </a:spcBef>
              <a:buClr>
                <a:srgbClr val="063DE8"/>
              </a:buClr>
              <a:buSzPct val="70000"/>
              <a:buFont typeface="Monotype Sorts"/>
              <a:buChar char="ä"/>
              <a:defRPr sz="2400">
                <a:solidFill>
                  <a:schemeClr val="tx1"/>
                </a:solidFill>
                <a:latin typeface="Times New Roman" panose="02020603050405020304" pitchFamily="18" charset="0"/>
              </a:defRPr>
            </a:lvl2pPr>
            <a:lvl3pPr marL="1143000" indent="-228600" eaLnBrk="0" hangingPunct="0">
              <a:spcBef>
                <a:spcPct val="20000"/>
              </a:spcBef>
              <a:buClr>
                <a:srgbClr val="063DE8"/>
              </a:buClr>
              <a:buSzPct val="125000"/>
              <a:buFont typeface="Wingdings" panose="05000000000000000000" pitchFamily="2" charset="2"/>
              <a:buChar char="§"/>
              <a:defRPr sz="2200">
                <a:solidFill>
                  <a:schemeClr val="tx1"/>
                </a:solidFill>
                <a:latin typeface="Times New Roman" panose="02020603050405020304" pitchFamily="18" charset="0"/>
              </a:defRPr>
            </a:lvl3pPr>
            <a:lvl4pPr marL="1600200" indent="-228600" eaLnBrk="0" hangingPunct="0">
              <a:spcBef>
                <a:spcPct val="20000"/>
              </a:spcBef>
              <a:buClr>
                <a:srgbClr val="063DE8"/>
              </a:buClr>
              <a:buSzPct val="70000"/>
              <a:buFont typeface="Wingdings" panose="05000000000000000000" pitchFamily="2" charset="2"/>
              <a:buChar char="v"/>
              <a:defRPr sz="2000">
                <a:solidFill>
                  <a:schemeClr val="tx1"/>
                </a:solidFill>
                <a:latin typeface="Times New Roman" panose="02020603050405020304" pitchFamily="18" charset="0"/>
              </a:defRPr>
            </a:lvl4pPr>
            <a:lvl5pPr marL="2057400" indent="-228600" eaLnBrk="0" hangingPunct="0">
              <a:spcBef>
                <a:spcPct val="20000"/>
              </a:spcBef>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9pPr>
          </a:lstStyle>
          <a:p>
            <a:pPr>
              <a:spcBef>
                <a:spcPct val="0"/>
              </a:spcBef>
              <a:buClrTx/>
              <a:buSzTx/>
              <a:buFontTx/>
              <a:buNone/>
            </a:pPr>
            <a:r>
              <a:rPr lang="en-US" altLang="zh-CN" sz="2400"/>
              <a:t>B6</a:t>
            </a:r>
            <a:endParaRPr lang="zh-CN" altLang="en-US" sz="2400"/>
          </a:p>
        </p:txBody>
      </p:sp>
      <p:cxnSp>
        <p:nvCxnSpPr>
          <p:cNvPr id="13327" name="直接箭头连接符 17"/>
          <p:cNvCxnSpPr>
            <a:cxnSpLocks noChangeShapeType="1"/>
            <a:stCxn id="13315" idx="2"/>
            <a:endCxn id="13316" idx="0"/>
          </p:cNvCxnSpPr>
          <p:nvPr/>
        </p:nvCxnSpPr>
        <p:spPr bwMode="auto">
          <a:xfrm>
            <a:off x="4572000" y="1052513"/>
            <a:ext cx="11113" cy="215900"/>
          </a:xfrm>
          <a:prstGeom prst="straightConnector1">
            <a:avLst/>
          </a:prstGeom>
          <a:noFill/>
          <a:ln w="22225" algn="ctr">
            <a:solidFill>
              <a:schemeClr val="tx1"/>
            </a:solidFill>
            <a:round/>
            <a:headEnd type="none" w="sm" len="sm"/>
            <a:tailEnd type="arrow" w="med" len="med"/>
          </a:ln>
          <a:extLst>
            <a:ext uri="{909E8E84-426E-40DD-AFC4-6F175D3DCCD1}">
              <a14:hiddenFill xmlns:a14="http://schemas.microsoft.com/office/drawing/2010/main">
                <a:noFill/>
              </a14:hiddenFill>
            </a:ext>
          </a:extLst>
        </p:spPr>
      </p:cxnSp>
      <p:cxnSp>
        <p:nvCxnSpPr>
          <p:cNvPr id="13328" name="直接箭头连接符 19"/>
          <p:cNvCxnSpPr>
            <a:cxnSpLocks noChangeShapeType="1"/>
            <a:stCxn id="13316" idx="2"/>
            <a:endCxn id="13319" idx="0"/>
          </p:cNvCxnSpPr>
          <p:nvPr/>
        </p:nvCxnSpPr>
        <p:spPr bwMode="auto">
          <a:xfrm>
            <a:off x="4583113" y="2276475"/>
            <a:ext cx="0" cy="215900"/>
          </a:xfrm>
          <a:prstGeom prst="straightConnector1">
            <a:avLst/>
          </a:prstGeom>
          <a:noFill/>
          <a:ln w="22225" algn="ctr">
            <a:solidFill>
              <a:schemeClr val="tx1"/>
            </a:solidFill>
            <a:round/>
            <a:headEnd type="none" w="sm" len="sm"/>
            <a:tailEnd type="arrow" w="med" len="med"/>
          </a:ln>
          <a:extLst>
            <a:ext uri="{909E8E84-426E-40DD-AFC4-6F175D3DCCD1}">
              <a14:hiddenFill xmlns:a14="http://schemas.microsoft.com/office/drawing/2010/main">
                <a:noFill/>
              </a14:hiddenFill>
            </a:ext>
          </a:extLst>
        </p:spPr>
      </p:cxnSp>
      <p:cxnSp>
        <p:nvCxnSpPr>
          <p:cNvPr id="13329" name="直接箭头连接符 21"/>
          <p:cNvCxnSpPr>
            <a:cxnSpLocks noChangeShapeType="1"/>
            <a:stCxn id="13319" idx="2"/>
            <a:endCxn id="13321" idx="0"/>
          </p:cNvCxnSpPr>
          <p:nvPr/>
        </p:nvCxnSpPr>
        <p:spPr bwMode="auto">
          <a:xfrm>
            <a:off x="4583113" y="3500438"/>
            <a:ext cx="0" cy="246062"/>
          </a:xfrm>
          <a:prstGeom prst="straightConnector1">
            <a:avLst/>
          </a:prstGeom>
          <a:noFill/>
          <a:ln w="22225" algn="ctr">
            <a:solidFill>
              <a:schemeClr val="tx1"/>
            </a:solidFill>
            <a:round/>
            <a:headEnd type="none" w="sm" len="sm"/>
            <a:tailEnd type="arrow" w="med" len="med"/>
          </a:ln>
          <a:extLst>
            <a:ext uri="{909E8E84-426E-40DD-AFC4-6F175D3DCCD1}">
              <a14:hiddenFill xmlns:a14="http://schemas.microsoft.com/office/drawing/2010/main">
                <a:noFill/>
              </a14:hiddenFill>
            </a:ext>
          </a:extLst>
        </p:spPr>
      </p:cxnSp>
      <p:cxnSp>
        <p:nvCxnSpPr>
          <p:cNvPr id="13330" name="直接箭头连接符 23"/>
          <p:cNvCxnSpPr>
            <a:cxnSpLocks noChangeShapeType="1"/>
            <a:stCxn id="13321" idx="1"/>
            <a:endCxn id="13323" idx="0"/>
          </p:cNvCxnSpPr>
          <p:nvPr/>
        </p:nvCxnSpPr>
        <p:spPr bwMode="auto">
          <a:xfrm flipH="1">
            <a:off x="1825625" y="3951288"/>
            <a:ext cx="1830388" cy="298450"/>
          </a:xfrm>
          <a:prstGeom prst="straightConnector1">
            <a:avLst/>
          </a:prstGeom>
          <a:noFill/>
          <a:ln w="22225" algn="ctr">
            <a:solidFill>
              <a:schemeClr val="tx1"/>
            </a:solidFill>
            <a:round/>
            <a:headEnd type="none" w="sm" len="sm"/>
            <a:tailEnd type="arrow" w="med" len="med"/>
          </a:ln>
          <a:extLst>
            <a:ext uri="{909E8E84-426E-40DD-AFC4-6F175D3DCCD1}">
              <a14:hiddenFill xmlns:a14="http://schemas.microsoft.com/office/drawing/2010/main">
                <a:noFill/>
              </a14:hiddenFill>
            </a:ext>
          </a:extLst>
        </p:spPr>
      </p:cxnSp>
      <p:cxnSp>
        <p:nvCxnSpPr>
          <p:cNvPr id="13331" name="直接箭头连接符 25"/>
          <p:cNvCxnSpPr>
            <a:cxnSpLocks noChangeShapeType="1"/>
            <a:stCxn id="13321" idx="3"/>
            <a:endCxn id="13324" idx="0"/>
          </p:cNvCxnSpPr>
          <p:nvPr/>
        </p:nvCxnSpPr>
        <p:spPr bwMode="auto">
          <a:xfrm>
            <a:off x="5508625" y="3951288"/>
            <a:ext cx="1860550" cy="263525"/>
          </a:xfrm>
          <a:prstGeom prst="straightConnector1">
            <a:avLst/>
          </a:prstGeom>
          <a:noFill/>
          <a:ln w="22225" algn="ctr">
            <a:solidFill>
              <a:schemeClr val="tx1"/>
            </a:solidFill>
            <a:round/>
            <a:headEnd type="none" w="sm" len="sm"/>
            <a:tailEnd type="arrow" w="med" len="med"/>
          </a:ln>
          <a:extLst>
            <a:ext uri="{909E8E84-426E-40DD-AFC4-6F175D3DCCD1}">
              <a14:hiddenFill xmlns:a14="http://schemas.microsoft.com/office/drawing/2010/main">
                <a:noFill/>
              </a14:hiddenFill>
            </a:ext>
          </a:extLst>
        </p:spPr>
      </p:cxnSp>
      <p:sp>
        <p:nvSpPr>
          <p:cNvPr id="13332" name="任意多边形 29"/>
          <p:cNvSpPr>
            <a:spLocks/>
          </p:cNvSpPr>
          <p:nvPr/>
        </p:nvSpPr>
        <p:spPr bwMode="auto">
          <a:xfrm>
            <a:off x="3268663" y="1214438"/>
            <a:ext cx="439737" cy="1135062"/>
          </a:xfrm>
          <a:custGeom>
            <a:avLst/>
            <a:gdLst>
              <a:gd name="T0" fmla="*/ 410738 w 439191"/>
              <a:gd name="T1" fmla="*/ 459298 h 1435895"/>
              <a:gd name="T2" fmla="*/ 64677 w 439191"/>
              <a:gd name="T3" fmla="*/ 529462 h 1435895"/>
              <a:gd name="T4" fmla="*/ 34585 w 439191"/>
              <a:gd name="T5" fmla="*/ 20773 h 1435895"/>
              <a:gd name="T6" fmla="*/ 440831 w 439191"/>
              <a:gd name="T7" fmla="*/ 90937 h 1435895"/>
              <a:gd name="T8" fmla="*/ 440831 w 439191"/>
              <a:gd name="T9" fmla="*/ 90937 h 1435895"/>
              <a:gd name="T10" fmla="*/ 0 60000 65536"/>
              <a:gd name="T11" fmla="*/ 0 60000 65536"/>
              <a:gd name="T12" fmla="*/ 0 60000 65536"/>
              <a:gd name="T13" fmla="*/ 0 60000 65536"/>
              <a:gd name="T14" fmla="*/ 0 60000 65536"/>
              <a:gd name="T15" fmla="*/ 0 w 439191"/>
              <a:gd name="T16" fmla="*/ 0 h 1435895"/>
              <a:gd name="T17" fmla="*/ 439191 w 439191"/>
              <a:gd name="T18" fmla="*/ 1435895 h 1435895"/>
            </a:gdLst>
            <a:ahLst/>
            <a:cxnLst>
              <a:cxn ang="T10">
                <a:pos x="T0" y="T1"/>
              </a:cxn>
              <a:cxn ang="T11">
                <a:pos x="T2" y="T3"/>
              </a:cxn>
              <a:cxn ang="T12">
                <a:pos x="T4" y="T5"/>
              </a:cxn>
              <a:cxn ang="T13">
                <a:pos x="T6" y="T7"/>
              </a:cxn>
              <a:cxn ang="T14">
                <a:pos x="T8" y="T9"/>
              </a:cxn>
            </a:cxnLst>
            <a:rect l="T15" t="T16" r="T17" b="T18"/>
            <a:pathLst>
              <a:path w="439191" h="1435895">
                <a:moveTo>
                  <a:pt x="409210" y="1177519"/>
                </a:moveTo>
                <a:cubicBezTo>
                  <a:pt x="268053" y="1361148"/>
                  <a:pt x="126896" y="1544778"/>
                  <a:pt x="64437" y="1357401"/>
                </a:cubicBezTo>
                <a:cubicBezTo>
                  <a:pt x="1978" y="1170024"/>
                  <a:pt x="-28003" y="240633"/>
                  <a:pt x="34456" y="53256"/>
                </a:cubicBezTo>
                <a:cubicBezTo>
                  <a:pt x="96915" y="-134121"/>
                  <a:pt x="439191" y="233138"/>
                  <a:pt x="439191" y="233138"/>
                </a:cubicBezTo>
              </a:path>
            </a:pathLst>
          </a:custGeom>
          <a:noFill/>
          <a:ln w="22225" cap="flat" cmpd="sng" algn="ctr">
            <a:solidFill>
              <a:schemeClr val="tx1"/>
            </a:solidFill>
            <a:prstDash val="solid"/>
            <a:round/>
            <a:headEnd type="none" w="sm" len="sm"/>
            <a:tailEnd type="triangle" w="lg"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3333" name="任意多边形 30"/>
          <p:cNvSpPr>
            <a:spLocks/>
          </p:cNvSpPr>
          <p:nvPr/>
        </p:nvSpPr>
        <p:spPr bwMode="auto">
          <a:xfrm>
            <a:off x="3260725" y="2349500"/>
            <a:ext cx="439738" cy="1219200"/>
          </a:xfrm>
          <a:custGeom>
            <a:avLst/>
            <a:gdLst>
              <a:gd name="T0" fmla="*/ 410741 w 439191"/>
              <a:gd name="T1" fmla="*/ 612374 h 1435895"/>
              <a:gd name="T2" fmla="*/ 64677 w 439191"/>
              <a:gd name="T3" fmla="*/ 705922 h 1435895"/>
              <a:gd name="T4" fmla="*/ 34585 w 439191"/>
              <a:gd name="T5" fmla="*/ 27696 h 1435895"/>
              <a:gd name="T6" fmla="*/ 440834 w 439191"/>
              <a:gd name="T7" fmla="*/ 121245 h 1435895"/>
              <a:gd name="T8" fmla="*/ 440834 w 439191"/>
              <a:gd name="T9" fmla="*/ 121245 h 1435895"/>
              <a:gd name="T10" fmla="*/ 0 60000 65536"/>
              <a:gd name="T11" fmla="*/ 0 60000 65536"/>
              <a:gd name="T12" fmla="*/ 0 60000 65536"/>
              <a:gd name="T13" fmla="*/ 0 60000 65536"/>
              <a:gd name="T14" fmla="*/ 0 60000 65536"/>
              <a:gd name="T15" fmla="*/ 0 w 439191"/>
              <a:gd name="T16" fmla="*/ 0 h 1435895"/>
              <a:gd name="T17" fmla="*/ 439191 w 439191"/>
              <a:gd name="T18" fmla="*/ 1435895 h 1435895"/>
            </a:gdLst>
            <a:ahLst/>
            <a:cxnLst>
              <a:cxn ang="T10">
                <a:pos x="T0" y="T1"/>
              </a:cxn>
              <a:cxn ang="T11">
                <a:pos x="T2" y="T3"/>
              </a:cxn>
              <a:cxn ang="T12">
                <a:pos x="T4" y="T5"/>
              </a:cxn>
              <a:cxn ang="T13">
                <a:pos x="T6" y="T7"/>
              </a:cxn>
              <a:cxn ang="T14">
                <a:pos x="T8" y="T9"/>
              </a:cxn>
            </a:cxnLst>
            <a:rect l="T15" t="T16" r="T17" b="T18"/>
            <a:pathLst>
              <a:path w="439191" h="1435895">
                <a:moveTo>
                  <a:pt x="409210" y="1177519"/>
                </a:moveTo>
                <a:cubicBezTo>
                  <a:pt x="268053" y="1361148"/>
                  <a:pt x="126896" y="1544778"/>
                  <a:pt x="64437" y="1357401"/>
                </a:cubicBezTo>
                <a:cubicBezTo>
                  <a:pt x="1978" y="1170024"/>
                  <a:pt x="-28003" y="240633"/>
                  <a:pt x="34456" y="53256"/>
                </a:cubicBezTo>
                <a:cubicBezTo>
                  <a:pt x="96915" y="-134121"/>
                  <a:pt x="439191" y="233138"/>
                  <a:pt x="439191" y="233138"/>
                </a:cubicBezTo>
              </a:path>
            </a:pathLst>
          </a:custGeom>
          <a:noFill/>
          <a:ln w="22225" cap="flat" cmpd="sng" algn="ctr">
            <a:solidFill>
              <a:schemeClr val="tx1"/>
            </a:solidFill>
            <a:prstDash val="solid"/>
            <a:round/>
            <a:headEnd type="none" w="sm" len="sm"/>
            <a:tailEnd type="triangle" w="lg"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3334" name="圆角矩形 1"/>
          <p:cNvSpPr>
            <a:spLocks noChangeArrowheads="1"/>
          </p:cNvSpPr>
          <p:nvPr/>
        </p:nvSpPr>
        <p:spPr bwMode="auto">
          <a:xfrm>
            <a:off x="7019925" y="260350"/>
            <a:ext cx="1984375" cy="914400"/>
          </a:xfrm>
          <a:prstGeom prst="roundRect">
            <a:avLst>
              <a:gd name="adj" fmla="val 16667"/>
            </a:avLst>
          </a:prstGeom>
          <a:noFill/>
          <a:ln w="22225" algn="ctr">
            <a:solidFill>
              <a:schemeClr val="tx1"/>
            </a:solidFill>
            <a:round/>
            <a:headEnd type="none" w="sm" len="sm"/>
            <a:tailEnd type="triangle" w="lg" len="me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rgbClr val="063DE8"/>
              </a:buClr>
              <a:buSzPct val="125000"/>
              <a:buChar char="•"/>
              <a:defRPr sz="2600">
                <a:solidFill>
                  <a:schemeClr val="tx1"/>
                </a:solidFill>
                <a:latin typeface="Times New Roman" panose="02020603050405020304" pitchFamily="18" charset="0"/>
              </a:defRPr>
            </a:lvl1pPr>
            <a:lvl2pPr marL="742950" indent="-285750" eaLnBrk="0" hangingPunct="0">
              <a:spcBef>
                <a:spcPct val="20000"/>
              </a:spcBef>
              <a:buClr>
                <a:srgbClr val="063DE8"/>
              </a:buClr>
              <a:buSzPct val="70000"/>
              <a:buFont typeface="Monotype Sorts"/>
              <a:buChar char="ä"/>
              <a:defRPr sz="2400">
                <a:solidFill>
                  <a:schemeClr val="tx1"/>
                </a:solidFill>
                <a:latin typeface="Times New Roman" panose="02020603050405020304" pitchFamily="18" charset="0"/>
              </a:defRPr>
            </a:lvl2pPr>
            <a:lvl3pPr marL="1143000" indent="-228600" eaLnBrk="0" hangingPunct="0">
              <a:spcBef>
                <a:spcPct val="20000"/>
              </a:spcBef>
              <a:buClr>
                <a:srgbClr val="063DE8"/>
              </a:buClr>
              <a:buSzPct val="125000"/>
              <a:buFont typeface="Wingdings" panose="05000000000000000000" pitchFamily="2" charset="2"/>
              <a:buChar char="§"/>
              <a:defRPr sz="2200">
                <a:solidFill>
                  <a:schemeClr val="tx1"/>
                </a:solidFill>
                <a:latin typeface="Times New Roman" panose="02020603050405020304" pitchFamily="18" charset="0"/>
              </a:defRPr>
            </a:lvl3pPr>
            <a:lvl4pPr marL="1600200" indent="-228600" eaLnBrk="0" hangingPunct="0">
              <a:spcBef>
                <a:spcPct val="20000"/>
              </a:spcBef>
              <a:buClr>
                <a:srgbClr val="063DE8"/>
              </a:buClr>
              <a:buSzPct val="70000"/>
              <a:buFont typeface="Wingdings" panose="05000000000000000000" pitchFamily="2" charset="2"/>
              <a:buChar char="v"/>
              <a:defRPr sz="2000">
                <a:solidFill>
                  <a:schemeClr val="tx1"/>
                </a:solidFill>
                <a:latin typeface="Times New Roman" panose="02020603050405020304" pitchFamily="18" charset="0"/>
              </a:defRPr>
            </a:lvl4pPr>
            <a:lvl5pPr marL="2057400" indent="-228600" eaLnBrk="0" hangingPunct="0">
              <a:spcBef>
                <a:spcPct val="20000"/>
              </a:spcBef>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9pPr>
          </a:lstStyle>
          <a:p>
            <a:pPr>
              <a:spcBef>
                <a:spcPct val="0"/>
              </a:spcBef>
              <a:buClrTx/>
              <a:buSzTx/>
              <a:buFontTx/>
              <a:buNone/>
            </a:pPr>
            <a:r>
              <a:rPr lang="zh-CN" altLang="en-US" sz="2400" b="1"/>
              <a:t>复制传播</a:t>
            </a:r>
          </a:p>
        </p:txBody>
      </p:sp>
    </p:spTree>
    <p:extLst>
      <p:ext uri="{BB962C8B-B14F-4D97-AF65-F5344CB8AC3E}">
        <p14:creationId xmlns:p14="http://schemas.microsoft.com/office/powerpoint/2010/main" val="220080794"/>
      </p:ext>
    </p:extLst>
  </p:cSld>
  <p:clrMapOvr>
    <a:masterClrMapping/>
  </p:clrMapOvr>
  <p:transition spd="slow"/>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任意多边形 32"/>
          <p:cNvSpPr>
            <a:spLocks/>
          </p:cNvSpPr>
          <p:nvPr/>
        </p:nvSpPr>
        <p:spPr bwMode="auto">
          <a:xfrm>
            <a:off x="269875" y="717550"/>
            <a:ext cx="3627438" cy="5232400"/>
          </a:xfrm>
          <a:custGeom>
            <a:avLst/>
            <a:gdLst>
              <a:gd name="T0" fmla="*/ 779125 w 3626927"/>
              <a:gd name="T1" fmla="*/ 2221307 h 6701607"/>
              <a:gd name="T2" fmla="*/ 239252 w 3626927"/>
              <a:gd name="T3" fmla="*/ 2304848 h 6701607"/>
              <a:gd name="T4" fmla="*/ 284240 w 3626927"/>
              <a:gd name="T5" fmla="*/ 116046 h 6701607"/>
              <a:gd name="T6" fmla="*/ 3628461 w 3626927"/>
              <a:gd name="T7" fmla="*/ 283130 h 6701607"/>
              <a:gd name="T8" fmla="*/ 3628461 w 3626927"/>
              <a:gd name="T9" fmla="*/ 283130 h 6701607"/>
              <a:gd name="T10" fmla="*/ 0 60000 65536"/>
              <a:gd name="T11" fmla="*/ 0 60000 65536"/>
              <a:gd name="T12" fmla="*/ 0 60000 65536"/>
              <a:gd name="T13" fmla="*/ 0 60000 65536"/>
              <a:gd name="T14" fmla="*/ 0 60000 65536"/>
              <a:gd name="T15" fmla="*/ 0 w 3626927"/>
              <a:gd name="T16" fmla="*/ 0 h 6701607"/>
              <a:gd name="T17" fmla="*/ 3626927 w 3626927"/>
              <a:gd name="T18" fmla="*/ 6701607 h 6701607"/>
            </a:gdLst>
            <a:ahLst/>
            <a:cxnLst>
              <a:cxn ang="T10">
                <a:pos x="T0" y="T1"/>
              </a:cxn>
              <a:cxn ang="T11">
                <a:pos x="T2" y="T3"/>
              </a:cxn>
              <a:cxn ang="T12">
                <a:pos x="T4" y="T5"/>
              </a:cxn>
              <a:cxn ang="T13">
                <a:pos x="T6" y="T7"/>
              </a:cxn>
              <a:cxn ang="T14">
                <a:pos x="T8" y="T9"/>
              </a:cxn>
            </a:cxnLst>
            <a:rect l="T15" t="T16" r="T17" b="T18"/>
            <a:pathLst>
              <a:path w="3626927" h="6701607">
                <a:moveTo>
                  <a:pt x="778795" y="5978617"/>
                </a:moveTo>
                <a:cubicBezTo>
                  <a:pt x="550195" y="6563233"/>
                  <a:pt x="321596" y="7147849"/>
                  <a:pt x="239150" y="6203469"/>
                </a:cubicBezTo>
                <a:cubicBezTo>
                  <a:pt x="156704" y="5259089"/>
                  <a:pt x="-280509" y="1219240"/>
                  <a:pt x="284120" y="312335"/>
                </a:cubicBezTo>
                <a:cubicBezTo>
                  <a:pt x="848749" y="-594570"/>
                  <a:pt x="3626927" y="762040"/>
                  <a:pt x="3626927" y="762040"/>
                </a:cubicBezTo>
              </a:path>
            </a:pathLst>
          </a:custGeom>
          <a:noFill/>
          <a:ln w="22225" cap="flat" cmpd="sng" algn="ctr">
            <a:solidFill>
              <a:schemeClr val="tx1"/>
            </a:solidFill>
            <a:prstDash val="solid"/>
            <a:round/>
            <a:headEnd type="none" w="sm" len="sm"/>
            <a:tailEnd type="triangle" w="lg"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339" name="圆角矩形 4"/>
          <p:cNvSpPr>
            <a:spLocks noChangeArrowheads="1"/>
          </p:cNvSpPr>
          <p:nvPr/>
        </p:nvSpPr>
        <p:spPr bwMode="auto">
          <a:xfrm>
            <a:off x="3635375" y="44450"/>
            <a:ext cx="1873250" cy="1008063"/>
          </a:xfrm>
          <a:prstGeom prst="roundRect">
            <a:avLst>
              <a:gd name="adj" fmla="val 16667"/>
            </a:avLst>
          </a:prstGeom>
          <a:noFill/>
          <a:ln w="22225" algn="ctr">
            <a:solidFill>
              <a:schemeClr val="tx1"/>
            </a:solidFill>
            <a:round/>
            <a:headEnd type="none" w="sm" len="sm"/>
            <a:tailEnd type="triangle" w="lg" len="me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rgbClr val="063DE8"/>
              </a:buClr>
              <a:buSzPct val="125000"/>
              <a:buChar char="•"/>
              <a:defRPr sz="2600">
                <a:solidFill>
                  <a:schemeClr val="tx1"/>
                </a:solidFill>
                <a:latin typeface="Times New Roman" panose="02020603050405020304" pitchFamily="18" charset="0"/>
              </a:defRPr>
            </a:lvl1pPr>
            <a:lvl2pPr marL="742950" indent="-285750" eaLnBrk="0" hangingPunct="0">
              <a:spcBef>
                <a:spcPct val="20000"/>
              </a:spcBef>
              <a:buClr>
                <a:srgbClr val="063DE8"/>
              </a:buClr>
              <a:buSzPct val="70000"/>
              <a:buFont typeface="Monotype Sorts"/>
              <a:buChar char="ä"/>
              <a:defRPr sz="2400">
                <a:solidFill>
                  <a:schemeClr val="tx1"/>
                </a:solidFill>
                <a:latin typeface="Times New Roman" panose="02020603050405020304" pitchFamily="18" charset="0"/>
              </a:defRPr>
            </a:lvl2pPr>
            <a:lvl3pPr marL="1143000" indent="-228600" eaLnBrk="0" hangingPunct="0">
              <a:spcBef>
                <a:spcPct val="20000"/>
              </a:spcBef>
              <a:buClr>
                <a:srgbClr val="063DE8"/>
              </a:buClr>
              <a:buSzPct val="125000"/>
              <a:buFont typeface="Wingdings" panose="05000000000000000000" pitchFamily="2" charset="2"/>
              <a:buChar char="§"/>
              <a:defRPr sz="2200">
                <a:solidFill>
                  <a:schemeClr val="tx1"/>
                </a:solidFill>
                <a:latin typeface="Times New Roman" panose="02020603050405020304" pitchFamily="18" charset="0"/>
              </a:defRPr>
            </a:lvl3pPr>
            <a:lvl4pPr marL="1600200" indent="-228600" eaLnBrk="0" hangingPunct="0">
              <a:spcBef>
                <a:spcPct val="20000"/>
              </a:spcBef>
              <a:buClr>
                <a:srgbClr val="063DE8"/>
              </a:buClr>
              <a:buSzPct val="70000"/>
              <a:buFont typeface="Wingdings" panose="05000000000000000000" pitchFamily="2" charset="2"/>
              <a:buChar char="v"/>
              <a:defRPr sz="2000">
                <a:solidFill>
                  <a:schemeClr val="tx1"/>
                </a:solidFill>
                <a:latin typeface="Times New Roman" panose="02020603050405020304" pitchFamily="18" charset="0"/>
              </a:defRPr>
            </a:lvl4pPr>
            <a:lvl5pPr marL="2057400" indent="-228600" eaLnBrk="0" hangingPunct="0">
              <a:spcBef>
                <a:spcPct val="20000"/>
              </a:spcBef>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9pPr>
          </a:lstStyle>
          <a:p>
            <a:pPr>
              <a:lnSpc>
                <a:spcPct val="70000"/>
              </a:lnSpc>
              <a:spcBef>
                <a:spcPct val="0"/>
              </a:spcBef>
              <a:buClrTx/>
              <a:buSzTx/>
              <a:buFontTx/>
              <a:buNone/>
            </a:pPr>
            <a:r>
              <a:rPr lang="en-US" altLang="zh-CN" sz="2000"/>
              <a:t>i = m – 1</a:t>
            </a:r>
          </a:p>
          <a:p>
            <a:pPr>
              <a:lnSpc>
                <a:spcPct val="70000"/>
              </a:lnSpc>
              <a:spcBef>
                <a:spcPct val="0"/>
              </a:spcBef>
              <a:buClrTx/>
              <a:buSzTx/>
              <a:buFontTx/>
              <a:buNone/>
            </a:pPr>
            <a:r>
              <a:rPr lang="en-US" altLang="zh-CN" sz="2000"/>
              <a:t>j = n</a:t>
            </a:r>
          </a:p>
          <a:p>
            <a:pPr>
              <a:lnSpc>
                <a:spcPct val="70000"/>
              </a:lnSpc>
              <a:spcBef>
                <a:spcPct val="0"/>
              </a:spcBef>
              <a:buClrTx/>
              <a:buSzTx/>
              <a:buFontTx/>
              <a:buNone/>
            </a:pPr>
            <a:r>
              <a:rPr lang="en-US" altLang="zh-CN" sz="2000"/>
              <a:t>t1 = 4*n</a:t>
            </a:r>
          </a:p>
          <a:p>
            <a:pPr>
              <a:lnSpc>
                <a:spcPct val="70000"/>
              </a:lnSpc>
              <a:spcBef>
                <a:spcPct val="0"/>
              </a:spcBef>
              <a:buClrTx/>
              <a:buSzTx/>
              <a:buFontTx/>
              <a:buNone/>
            </a:pPr>
            <a:r>
              <a:rPr lang="en-US" altLang="zh-CN" sz="2000"/>
              <a:t>v = a[t1]</a:t>
            </a:r>
            <a:endParaRPr lang="zh-CN" altLang="en-US" sz="2000"/>
          </a:p>
        </p:txBody>
      </p:sp>
      <p:sp>
        <p:nvSpPr>
          <p:cNvPr id="14340" name="圆角矩形 5"/>
          <p:cNvSpPr>
            <a:spLocks noChangeArrowheads="1"/>
          </p:cNvSpPr>
          <p:nvPr/>
        </p:nvSpPr>
        <p:spPr bwMode="auto">
          <a:xfrm>
            <a:off x="3656013" y="1268413"/>
            <a:ext cx="1852612" cy="1008062"/>
          </a:xfrm>
          <a:prstGeom prst="roundRect">
            <a:avLst>
              <a:gd name="adj" fmla="val 16667"/>
            </a:avLst>
          </a:prstGeom>
          <a:noFill/>
          <a:ln w="22225" algn="ctr">
            <a:solidFill>
              <a:schemeClr val="tx1"/>
            </a:solidFill>
            <a:round/>
            <a:headEnd type="none" w="sm" len="sm"/>
            <a:tailEnd type="triangle" w="lg" len="me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rgbClr val="063DE8"/>
              </a:buClr>
              <a:buSzPct val="125000"/>
              <a:buChar char="•"/>
              <a:defRPr sz="2600">
                <a:solidFill>
                  <a:schemeClr val="tx1"/>
                </a:solidFill>
                <a:latin typeface="Times New Roman" panose="02020603050405020304" pitchFamily="18" charset="0"/>
              </a:defRPr>
            </a:lvl1pPr>
            <a:lvl2pPr marL="742950" indent="-285750" eaLnBrk="0" hangingPunct="0">
              <a:spcBef>
                <a:spcPct val="20000"/>
              </a:spcBef>
              <a:buClr>
                <a:srgbClr val="063DE8"/>
              </a:buClr>
              <a:buSzPct val="70000"/>
              <a:buFont typeface="Monotype Sorts"/>
              <a:buChar char="ä"/>
              <a:defRPr sz="2400">
                <a:solidFill>
                  <a:schemeClr val="tx1"/>
                </a:solidFill>
                <a:latin typeface="Times New Roman" panose="02020603050405020304" pitchFamily="18" charset="0"/>
              </a:defRPr>
            </a:lvl2pPr>
            <a:lvl3pPr marL="1143000" indent="-228600" eaLnBrk="0" hangingPunct="0">
              <a:spcBef>
                <a:spcPct val="20000"/>
              </a:spcBef>
              <a:buClr>
                <a:srgbClr val="063DE8"/>
              </a:buClr>
              <a:buSzPct val="125000"/>
              <a:buFont typeface="Wingdings" panose="05000000000000000000" pitchFamily="2" charset="2"/>
              <a:buChar char="§"/>
              <a:defRPr sz="2200">
                <a:solidFill>
                  <a:schemeClr val="tx1"/>
                </a:solidFill>
                <a:latin typeface="Times New Roman" panose="02020603050405020304" pitchFamily="18" charset="0"/>
              </a:defRPr>
            </a:lvl3pPr>
            <a:lvl4pPr marL="1600200" indent="-228600" eaLnBrk="0" hangingPunct="0">
              <a:spcBef>
                <a:spcPct val="20000"/>
              </a:spcBef>
              <a:buClr>
                <a:srgbClr val="063DE8"/>
              </a:buClr>
              <a:buSzPct val="70000"/>
              <a:buFont typeface="Wingdings" panose="05000000000000000000" pitchFamily="2" charset="2"/>
              <a:buChar char="v"/>
              <a:defRPr sz="2000">
                <a:solidFill>
                  <a:schemeClr val="tx1"/>
                </a:solidFill>
                <a:latin typeface="Times New Roman" panose="02020603050405020304" pitchFamily="18" charset="0"/>
              </a:defRPr>
            </a:lvl4pPr>
            <a:lvl5pPr marL="2057400" indent="-228600" eaLnBrk="0" hangingPunct="0">
              <a:spcBef>
                <a:spcPct val="20000"/>
              </a:spcBef>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9pPr>
          </a:lstStyle>
          <a:p>
            <a:pPr>
              <a:lnSpc>
                <a:spcPct val="70000"/>
              </a:lnSpc>
              <a:spcBef>
                <a:spcPct val="0"/>
              </a:spcBef>
              <a:buClrTx/>
              <a:buSzTx/>
              <a:buFontTx/>
              <a:buNone/>
            </a:pPr>
            <a:r>
              <a:rPr lang="en-US" altLang="zh-CN" sz="2000"/>
              <a:t>i = i + 1</a:t>
            </a:r>
          </a:p>
          <a:p>
            <a:pPr>
              <a:lnSpc>
                <a:spcPct val="70000"/>
              </a:lnSpc>
              <a:spcBef>
                <a:spcPct val="0"/>
              </a:spcBef>
              <a:buClrTx/>
              <a:buSzTx/>
              <a:buFontTx/>
              <a:buNone/>
            </a:pPr>
            <a:r>
              <a:rPr lang="en-US" altLang="zh-CN" sz="2000"/>
              <a:t>t2 = 4*i</a:t>
            </a:r>
          </a:p>
          <a:p>
            <a:pPr>
              <a:lnSpc>
                <a:spcPct val="70000"/>
              </a:lnSpc>
              <a:spcBef>
                <a:spcPct val="0"/>
              </a:spcBef>
              <a:buClrTx/>
              <a:buSzTx/>
              <a:buFontTx/>
              <a:buNone/>
            </a:pPr>
            <a:r>
              <a:rPr lang="en-US" altLang="zh-CN" sz="2000"/>
              <a:t>t3 = a[t2]</a:t>
            </a:r>
          </a:p>
          <a:p>
            <a:pPr>
              <a:lnSpc>
                <a:spcPct val="70000"/>
              </a:lnSpc>
              <a:spcBef>
                <a:spcPct val="0"/>
              </a:spcBef>
              <a:buClrTx/>
              <a:buSzTx/>
              <a:buFontTx/>
              <a:buNone/>
            </a:pPr>
            <a:r>
              <a:rPr lang="en-US" altLang="zh-CN" sz="2000"/>
              <a:t>if t3&lt;v goto B2</a:t>
            </a:r>
            <a:endParaRPr lang="zh-CN" altLang="en-US" sz="2000"/>
          </a:p>
        </p:txBody>
      </p:sp>
      <p:sp>
        <p:nvSpPr>
          <p:cNvPr id="14341" name="TextBox 6"/>
          <p:cNvSpPr txBox="1">
            <a:spLocks noChangeArrowheads="1"/>
          </p:cNvSpPr>
          <p:nvPr/>
        </p:nvSpPr>
        <p:spPr bwMode="auto">
          <a:xfrm>
            <a:off x="5867400" y="549275"/>
            <a:ext cx="544513"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rgbClr val="063DE8"/>
              </a:buClr>
              <a:buSzPct val="125000"/>
              <a:buChar char="•"/>
              <a:defRPr sz="2600">
                <a:solidFill>
                  <a:schemeClr val="tx1"/>
                </a:solidFill>
                <a:latin typeface="Times New Roman" panose="02020603050405020304" pitchFamily="18" charset="0"/>
              </a:defRPr>
            </a:lvl1pPr>
            <a:lvl2pPr marL="742950" indent="-285750" eaLnBrk="0" hangingPunct="0">
              <a:spcBef>
                <a:spcPct val="20000"/>
              </a:spcBef>
              <a:buClr>
                <a:srgbClr val="063DE8"/>
              </a:buClr>
              <a:buSzPct val="70000"/>
              <a:buFont typeface="Monotype Sorts"/>
              <a:buChar char="ä"/>
              <a:defRPr sz="2400">
                <a:solidFill>
                  <a:schemeClr val="tx1"/>
                </a:solidFill>
                <a:latin typeface="Times New Roman" panose="02020603050405020304" pitchFamily="18" charset="0"/>
              </a:defRPr>
            </a:lvl2pPr>
            <a:lvl3pPr marL="1143000" indent="-228600" eaLnBrk="0" hangingPunct="0">
              <a:spcBef>
                <a:spcPct val="20000"/>
              </a:spcBef>
              <a:buClr>
                <a:srgbClr val="063DE8"/>
              </a:buClr>
              <a:buSzPct val="125000"/>
              <a:buFont typeface="Wingdings" panose="05000000000000000000" pitchFamily="2" charset="2"/>
              <a:buChar char="§"/>
              <a:defRPr sz="2200">
                <a:solidFill>
                  <a:schemeClr val="tx1"/>
                </a:solidFill>
                <a:latin typeface="Times New Roman" panose="02020603050405020304" pitchFamily="18" charset="0"/>
              </a:defRPr>
            </a:lvl3pPr>
            <a:lvl4pPr marL="1600200" indent="-228600" eaLnBrk="0" hangingPunct="0">
              <a:spcBef>
                <a:spcPct val="20000"/>
              </a:spcBef>
              <a:buClr>
                <a:srgbClr val="063DE8"/>
              </a:buClr>
              <a:buSzPct val="70000"/>
              <a:buFont typeface="Wingdings" panose="05000000000000000000" pitchFamily="2" charset="2"/>
              <a:buChar char="v"/>
              <a:defRPr sz="2000">
                <a:solidFill>
                  <a:schemeClr val="tx1"/>
                </a:solidFill>
                <a:latin typeface="Times New Roman" panose="02020603050405020304" pitchFamily="18" charset="0"/>
              </a:defRPr>
            </a:lvl4pPr>
            <a:lvl5pPr marL="2057400" indent="-228600" eaLnBrk="0" hangingPunct="0">
              <a:spcBef>
                <a:spcPct val="20000"/>
              </a:spcBef>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9pPr>
          </a:lstStyle>
          <a:p>
            <a:pPr>
              <a:spcBef>
                <a:spcPct val="0"/>
              </a:spcBef>
              <a:buClrTx/>
              <a:buSzTx/>
              <a:buFontTx/>
              <a:buNone/>
            </a:pPr>
            <a:r>
              <a:rPr lang="en-US" altLang="zh-CN" sz="2400"/>
              <a:t>B1</a:t>
            </a:r>
            <a:endParaRPr lang="zh-CN" altLang="en-US" sz="2400"/>
          </a:p>
        </p:txBody>
      </p:sp>
      <p:sp>
        <p:nvSpPr>
          <p:cNvPr id="14342" name="TextBox 7"/>
          <p:cNvSpPr txBox="1">
            <a:spLocks noChangeArrowheads="1"/>
          </p:cNvSpPr>
          <p:nvPr/>
        </p:nvSpPr>
        <p:spPr bwMode="auto">
          <a:xfrm>
            <a:off x="5900738" y="1541463"/>
            <a:ext cx="5429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rgbClr val="063DE8"/>
              </a:buClr>
              <a:buSzPct val="125000"/>
              <a:buChar char="•"/>
              <a:defRPr sz="2600">
                <a:solidFill>
                  <a:schemeClr val="tx1"/>
                </a:solidFill>
                <a:latin typeface="Times New Roman" panose="02020603050405020304" pitchFamily="18" charset="0"/>
              </a:defRPr>
            </a:lvl1pPr>
            <a:lvl2pPr marL="742950" indent="-285750" eaLnBrk="0" hangingPunct="0">
              <a:spcBef>
                <a:spcPct val="20000"/>
              </a:spcBef>
              <a:buClr>
                <a:srgbClr val="063DE8"/>
              </a:buClr>
              <a:buSzPct val="70000"/>
              <a:buFont typeface="Monotype Sorts"/>
              <a:buChar char="ä"/>
              <a:defRPr sz="2400">
                <a:solidFill>
                  <a:schemeClr val="tx1"/>
                </a:solidFill>
                <a:latin typeface="Times New Roman" panose="02020603050405020304" pitchFamily="18" charset="0"/>
              </a:defRPr>
            </a:lvl2pPr>
            <a:lvl3pPr marL="1143000" indent="-228600" eaLnBrk="0" hangingPunct="0">
              <a:spcBef>
                <a:spcPct val="20000"/>
              </a:spcBef>
              <a:buClr>
                <a:srgbClr val="063DE8"/>
              </a:buClr>
              <a:buSzPct val="125000"/>
              <a:buFont typeface="Wingdings" panose="05000000000000000000" pitchFamily="2" charset="2"/>
              <a:buChar char="§"/>
              <a:defRPr sz="2200">
                <a:solidFill>
                  <a:schemeClr val="tx1"/>
                </a:solidFill>
                <a:latin typeface="Times New Roman" panose="02020603050405020304" pitchFamily="18" charset="0"/>
              </a:defRPr>
            </a:lvl3pPr>
            <a:lvl4pPr marL="1600200" indent="-228600" eaLnBrk="0" hangingPunct="0">
              <a:spcBef>
                <a:spcPct val="20000"/>
              </a:spcBef>
              <a:buClr>
                <a:srgbClr val="063DE8"/>
              </a:buClr>
              <a:buSzPct val="70000"/>
              <a:buFont typeface="Wingdings" panose="05000000000000000000" pitchFamily="2" charset="2"/>
              <a:buChar char="v"/>
              <a:defRPr sz="2000">
                <a:solidFill>
                  <a:schemeClr val="tx1"/>
                </a:solidFill>
                <a:latin typeface="Times New Roman" panose="02020603050405020304" pitchFamily="18" charset="0"/>
              </a:defRPr>
            </a:lvl4pPr>
            <a:lvl5pPr marL="2057400" indent="-228600" eaLnBrk="0" hangingPunct="0">
              <a:spcBef>
                <a:spcPct val="20000"/>
              </a:spcBef>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9pPr>
          </a:lstStyle>
          <a:p>
            <a:pPr>
              <a:spcBef>
                <a:spcPct val="0"/>
              </a:spcBef>
              <a:buClrTx/>
              <a:buSzTx/>
              <a:buFontTx/>
              <a:buNone/>
            </a:pPr>
            <a:r>
              <a:rPr lang="en-US" altLang="zh-CN" sz="2400"/>
              <a:t>B2</a:t>
            </a:r>
            <a:endParaRPr lang="zh-CN" altLang="en-US" sz="2400"/>
          </a:p>
        </p:txBody>
      </p:sp>
      <p:sp>
        <p:nvSpPr>
          <p:cNvPr id="14343" name="圆角矩形 8"/>
          <p:cNvSpPr>
            <a:spLocks noChangeArrowheads="1"/>
          </p:cNvSpPr>
          <p:nvPr/>
        </p:nvSpPr>
        <p:spPr bwMode="auto">
          <a:xfrm>
            <a:off x="3656013" y="2492375"/>
            <a:ext cx="1852612" cy="1008063"/>
          </a:xfrm>
          <a:prstGeom prst="roundRect">
            <a:avLst>
              <a:gd name="adj" fmla="val 16667"/>
            </a:avLst>
          </a:prstGeom>
          <a:noFill/>
          <a:ln w="22225" algn="ctr">
            <a:solidFill>
              <a:schemeClr val="tx1"/>
            </a:solidFill>
            <a:round/>
            <a:headEnd type="none" w="sm" len="sm"/>
            <a:tailEnd type="triangle" w="lg" len="me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rgbClr val="063DE8"/>
              </a:buClr>
              <a:buSzPct val="125000"/>
              <a:buChar char="•"/>
              <a:defRPr sz="2600">
                <a:solidFill>
                  <a:schemeClr val="tx1"/>
                </a:solidFill>
                <a:latin typeface="Times New Roman" panose="02020603050405020304" pitchFamily="18" charset="0"/>
              </a:defRPr>
            </a:lvl1pPr>
            <a:lvl2pPr marL="742950" indent="-285750" eaLnBrk="0" hangingPunct="0">
              <a:spcBef>
                <a:spcPct val="20000"/>
              </a:spcBef>
              <a:buClr>
                <a:srgbClr val="063DE8"/>
              </a:buClr>
              <a:buSzPct val="70000"/>
              <a:buFont typeface="Monotype Sorts"/>
              <a:buChar char="ä"/>
              <a:defRPr sz="2400">
                <a:solidFill>
                  <a:schemeClr val="tx1"/>
                </a:solidFill>
                <a:latin typeface="Times New Roman" panose="02020603050405020304" pitchFamily="18" charset="0"/>
              </a:defRPr>
            </a:lvl2pPr>
            <a:lvl3pPr marL="1143000" indent="-228600" eaLnBrk="0" hangingPunct="0">
              <a:spcBef>
                <a:spcPct val="20000"/>
              </a:spcBef>
              <a:buClr>
                <a:srgbClr val="063DE8"/>
              </a:buClr>
              <a:buSzPct val="125000"/>
              <a:buFont typeface="Wingdings" panose="05000000000000000000" pitchFamily="2" charset="2"/>
              <a:buChar char="§"/>
              <a:defRPr sz="2200">
                <a:solidFill>
                  <a:schemeClr val="tx1"/>
                </a:solidFill>
                <a:latin typeface="Times New Roman" panose="02020603050405020304" pitchFamily="18" charset="0"/>
              </a:defRPr>
            </a:lvl3pPr>
            <a:lvl4pPr marL="1600200" indent="-228600" eaLnBrk="0" hangingPunct="0">
              <a:spcBef>
                <a:spcPct val="20000"/>
              </a:spcBef>
              <a:buClr>
                <a:srgbClr val="063DE8"/>
              </a:buClr>
              <a:buSzPct val="70000"/>
              <a:buFont typeface="Wingdings" panose="05000000000000000000" pitchFamily="2" charset="2"/>
              <a:buChar char="v"/>
              <a:defRPr sz="2000">
                <a:solidFill>
                  <a:schemeClr val="tx1"/>
                </a:solidFill>
                <a:latin typeface="Times New Roman" panose="02020603050405020304" pitchFamily="18" charset="0"/>
              </a:defRPr>
            </a:lvl4pPr>
            <a:lvl5pPr marL="2057400" indent="-228600" eaLnBrk="0" hangingPunct="0">
              <a:spcBef>
                <a:spcPct val="20000"/>
              </a:spcBef>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9pPr>
          </a:lstStyle>
          <a:p>
            <a:pPr>
              <a:lnSpc>
                <a:spcPct val="70000"/>
              </a:lnSpc>
              <a:spcBef>
                <a:spcPct val="0"/>
              </a:spcBef>
              <a:buClrTx/>
              <a:buSzTx/>
              <a:buFontTx/>
              <a:buNone/>
            </a:pPr>
            <a:r>
              <a:rPr lang="en-US" altLang="zh-CN" sz="2000"/>
              <a:t>j = j – 1</a:t>
            </a:r>
          </a:p>
          <a:p>
            <a:pPr>
              <a:lnSpc>
                <a:spcPct val="70000"/>
              </a:lnSpc>
              <a:spcBef>
                <a:spcPct val="0"/>
              </a:spcBef>
              <a:buClrTx/>
              <a:buSzTx/>
              <a:buFontTx/>
              <a:buNone/>
            </a:pPr>
            <a:r>
              <a:rPr lang="en-US" altLang="zh-CN" sz="2000"/>
              <a:t>t4 = 4*j</a:t>
            </a:r>
          </a:p>
          <a:p>
            <a:pPr>
              <a:lnSpc>
                <a:spcPct val="70000"/>
              </a:lnSpc>
              <a:spcBef>
                <a:spcPct val="0"/>
              </a:spcBef>
              <a:buClrTx/>
              <a:buSzTx/>
              <a:buFontTx/>
              <a:buNone/>
            </a:pPr>
            <a:r>
              <a:rPr lang="en-US" altLang="zh-CN" sz="2000"/>
              <a:t>t5 = a[t4]</a:t>
            </a:r>
          </a:p>
          <a:p>
            <a:pPr>
              <a:lnSpc>
                <a:spcPct val="70000"/>
              </a:lnSpc>
              <a:spcBef>
                <a:spcPct val="0"/>
              </a:spcBef>
              <a:buClrTx/>
              <a:buSzTx/>
              <a:buFontTx/>
              <a:buNone/>
            </a:pPr>
            <a:r>
              <a:rPr lang="en-US" altLang="zh-CN" sz="2000"/>
              <a:t>if t5&gt;v goto B3</a:t>
            </a:r>
            <a:endParaRPr lang="zh-CN" altLang="en-US" sz="2000"/>
          </a:p>
        </p:txBody>
      </p:sp>
      <p:sp>
        <p:nvSpPr>
          <p:cNvPr id="14344" name="TextBox 9"/>
          <p:cNvSpPr txBox="1">
            <a:spLocks noChangeArrowheads="1"/>
          </p:cNvSpPr>
          <p:nvPr/>
        </p:nvSpPr>
        <p:spPr bwMode="auto">
          <a:xfrm>
            <a:off x="5827713" y="2765425"/>
            <a:ext cx="54451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rgbClr val="063DE8"/>
              </a:buClr>
              <a:buSzPct val="125000"/>
              <a:buChar char="•"/>
              <a:defRPr sz="2600">
                <a:solidFill>
                  <a:schemeClr val="tx1"/>
                </a:solidFill>
                <a:latin typeface="Times New Roman" panose="02020603050405020304" pitchFamily="18" charset="0"/>
              </a:defRPr>
            </a:lvl1pPr>
            <a:lvl2pPr marL="742950" indent="-285750" eaLnBrk="0" hangingPunct="0">
              <a:spcBef>
                <a:spcPct val="20000"/>
              </a:spcBef>
              <a:buClr>
                <a:srgbClr val="063DE8"/>
              </a:buClr>
              <a:buSzPct val="70000"/>
              <a:buFont typeface="Monotype Sorts"/>
              <a:buChar char="ä"/>
              <a:defRPr sz="2400">
                <a:solidFill>
                  <a:schemeClr val="tx1"/>
                </a:solidFill>
                <a:latin typeface="Times New Roman" panose="02020603050405020304" pitchFamily="18" charset="0"/>
              </a:defRPr>
            </a:lvl2pPr>
            <a:lvl3pPr marL="1143000" indent="-228600" eaLnBrk="0" hangingPunct="0">
              <a:spcBef>
                <a:spcPct val="20000"/>
              </a:spcBef>
              <a:buClr>
                <a:srgbClr val="063DE8"/>
              </a:buClr>
              <a:buSzPct val="125000"/>
              <a:buFont typeface="Wingdings" panose="05000000000000000000" pitchFamily="2" charset="2"/>
              <a:buChar char="§"/>
              <a:defRPr sz="2200">
                <a:solidFill>
                  <a:schemeClr val="tx1"/>
                </a:solidFill>
                <a:latin typeface="Times New Roman" panose="02020603050405020304" pitchFamily="18" charset="0"/>
              </a:defRPr>
            </a:lvl3pPr>
            <a:lvl4pPr marL="1600200" indent="-228600" eaLnBrk="0" hangingPunct="0">
              <a:spcBef>
                <a:spcPct val="20000"/>
              </a:spcBef>
              <a:buClr>
                <a:srgbClr val="063DE8"/>
              </a:buClr>
              <a:buSzPct val="70000"/>
              <a:buFont typeface="Wingdings" panose="05000000000000000000" pitchFamily="2" charset="2"/>
              <a:buChar char="v"/>
              <a:defRPr sz="2000">
                <a:solidFill>
                  <a:schemeClr val="tx1"/>
                </a:solidFill>
                <a:latin typeface="Times New Roman" panose="02020603050405020304" pitchFamily="18" charset="0"/>
              </a:defRPr>
            </a:lvl4pPr>
            <a:lvl5pPr marL="2057400" indent="-228600" eaLnBrk="0" hangingPunct="0">
              <a:spcBef>
                <a:spcPct val="20000"/>
              </a:spcBef>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9pPr>
          </a:lstStyle>
          <a:p>
            <a:pPr>
              <a:spcBef>
                <a:spcPct val="0"/>
              </a:spcBef>
              <a:buClrTx/>
              <a:buSzTx/>
              <a:buFontTx/>
              <a:buNone/>
            </a:pPr>
            <a:r>
              <a:rPr lang="en-US" altLang="zh-CN" sz="2400"/>
              <a:t>B3</a:t>
            </a:r>
            <a:endParaRPr lang="zh-CN" altLang="en-US" sz="2400"/>
          </a:p>
        </p:txBody>
      </p:sp>
      <p:sp>
        <p:nvSpPr>
          <p:cNvPr id="14345" name="圆角矩形 10"/>
          <p:cNvSpPr>
            <a:spLocks noChangeArrowheads="1"/>
          </p:cNvSpPr>
          <p:nvPr/>
        </p:nvSpPr>
        <p:spPr bwMode="auto">
          <a:xfrm>
            <a:off x="3656013" y="3746500"/>
            <a:ext cx="1852612" cy="409575"/>
          </a:xfrm>
          <a:prstGeom prst="roundRect">
            <a:avLst>
              <a:gd name="adj" fmla="val 16667"/>
            </a:avLst>
          </a:prstGeom>
          <a:noFill/>
          <a:ln w="22225" algn="ctr">
            <a:solidFill>
              <a:schemeClr val="tx1"/>
            </a:solidFill>
            <a:round/>
            <a:headEnd type="none" w="sm" len="sm"/>
            <a:tailEnd type="triangle" w="lg" len="me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rgbClr val="063DE8"/>
              </a:buClr>
              <a:buSzPct val="125000"/>
              <a:buChar char="•"/>
              <a:defRPr sz="2600">
                <a:solidFill>
                  <a:schemeClr val="tx1"/>
                </a:solidFill>
                <a:latin typeface="Times New Roman" panose="02020603050405020304" pitchFamily="18" charset="0"/>
              </a:defRPr>
            </a:lvl1pPr>
            <a:lvl2pPr marL="742950" indent="-285750" eaLnBrk="0" hangingPunct="0">
              <a:spcBef>
                <a:spcPct val="20000"/>
              </a:spcBef>
              <a:buClr>
                <a:srgbClr val="063DE8"/>
              </a:buClr>
              <a:buSzPct val="70000"/>
              <a:buFont typeface="Monotype Sorts"/>
              <a:buChar char="ä"/>
              <a:defRPr sz="2400">
                <a:solidFill>
                  <a:schemeClr val="tx1"/>
                </a:solidFill>
                <a:latin typeface="Times New Roman" panose="02020603050405020304" pitchFamily="18" charset="0"/>
              </a:defRPr>
            </a:lvl2pPr>
            <a:lvl3pPr marL="1143000" indent="-228600" eaLnBrk="0" hangingPunct="0">
              <a:spcBef>
                <a:spcPct val="20000"/>
              </a:spcBef>
              <a:buClr>
                <a:srgbClr val="063DE8"/>
              </a:buClr>
              <a:buSzPct val="125000"/>
              <a:buFont typeface="Wingdings" panose="05000000000000000000" pitchFamily="2" charset="2"/>
              <a:buChar char="§"/>
              <a:defRPr sz="2200">
                <a:solidFill>
                  <a:schemeClr val="tx1"/>
                </a:solidFill>
                <a:latin typeface="Times New Roman" panose="02020603050405020304" pitchFamily="18" charset="0"/>
              </a:defRPr>
            </a:lvl3pPr>
            <a:lvl4pPr marL="1600200" indent="-228600" eaLnBrk="0" hangingPunct="0">
              <a:spcBef>
                <a:spcPct val="20000"/>
              </a:spcBef>
              <a:buClr>
                <a:srgbClr val="063DE8"/>
              </a:buClr>
              <a:buSzPct val="70000"/>
              <a:buFont typeface="Wingdings" panose="05000000000000000000" pitchFamily="2" charset="2"/>
              <a:buChar char="v"/>
              <a:defRPr sz="2000">
                <a:solidFill>
                  <a:schemeClr val="tx1"/>
                </a:solidFill>
                <a:latin typeface="Times New Roman" panose="02020603050405020304" pitchFamily="18" charset="0"/>
              </a:defRPr>
            </a:lvl4pPr>
            <a:lvl5pPr marL="2057400" indent="-228600" eaLnBrk="0" hangingPunct="0">
              <a:spcBef>
                <a:spcPct val="20000"/>
              </a:spcBef>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9pPr>
          </a:lstStyle>
          <a:p>
            <a:pPr>
              <a:lnSpc>
                <a:spcPct val="70000"/>
              </a:lnSpc>
              <a:spcBef>
                <a:spcPct val="0"/>
              </a:spcBef>
              <a:buClrTx/>
              <a:buSzTx/>
              <a:buFontTx/>
              <a:buNone/>
            </a:pPr>
            <a:r>
              <a:rPr lang="en-US" altLang="zh-CN" sz="2000"/>
              <a:t>if i &gt;=j goto B6</a:t>
            </a:r>
            <a:endParaRPr lang="zh-CN" altLang="en-US" sz="2000"/>
          </a:p>
        </p:txBody>
      </p:sp>
      <p:sp>
        <p:nvSpPr>
          <p:cNvPr id="14346" name="TextBox 11"/>
          <p:cNvSpPr txBox="1">
            <a:spLocks noChangeArrowheads="1"/>
          </p:cNvSpPr>
          <p:nvPr/>
        </p:nvSpPr>
        <p:spPr bwMode="auto">
          <a:xfrm>
            <a:off x="5827713" y="3716338"/>
            <a:ext cx="544512"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rgbClr val="063DE8"/>
              </a:buClr>
              <a:buSzPct val="125000"/>
              <a:buChar char="•"/>
              <a:defRPr sz="2600">
                <a:solidFill>
                  <a:schemeClr val="tx1"/>
                </a:solidFill>
                <a:latin typeface="Times New Roman" panose="02020603050405020304" pitchFamily="18" charset="0"/>
              </a:defRPr>
            </a:lvl1pPr>
            <a:lvl2pPr marL="742950" indent="-285750" eaLnBrk="0" hangingPunct="0">
              <a:spcBef>
                <a:spcPct val="20000"/>
              </a:spcBef>
              <a:buClr>
                <a:srgbClr val="063DE8"/>
              </a:buClr>
              <a:buSzPct val="70000"/>
              <a:buFont typeface="Monotype Sorts"/>
              <a:buChar char="ä"/>
              <a:defRPr sz="2400">
                <a:solidFill>
                  <a:schemeClr val="tx1"/>
                </a:solidFill>
                <a:latin typeface="Times New Roman" panose="02020603050405020304" pitchFamily="18" charset="0"/>
              </a:defRPr>
            </a:lvl2pPr>
            <a:lvl3pPr marL="1143000" indent="-228600" eaLnBrk="0" hangingPunct="0">
              <a:spcBef>
                <a:spcPct val="20000"/>
              </a:spcBef>
              <a:buClr>
                <a:srgbClr val="063DE8"/>
              </a:buClr>
              <a:buSzPct val="125000"/>
              <a:buFont typeface="Wingdings" panose="05000000000000000000" pitchFamily="2" charset="2"/>
              <a:buChar char="§"/>
              <a:defRPr sz="2200">
                <a:solidFill>
                  <a:schemeClr val="tx1"/>
                </a:solidFill>
                <a:latin typeface="Times New Roman" panose="02020603050405020304" pitchFamily="18" charset="0"/>
              </a:defRPr>
            </a:lvl3pPr>
            <a:lvl4pPr marL="1600200" indent="-228600" eaLnBrk="0" hangingPunct="0">
              <a:spcBef>
                <a:spcPct val="20000"/>
              </a:spcBef>
              <a:buClr>
                <a:srgbClr val="063DE8"/>
              </a:buClr>
              <a:buSzPct val="70000"/>
              <a:buFont typeface="Wingdings" panose="05000000000000000000" pitchFamily="2" charset="2"/>
              <a:buChar char="v"/>
              <a:defRPr sz="2000">
                <a:solidFill>
                  <a:schemeClr val="tx1"/>
                </a:solidFill>
                <a:latin typeface="Times New Roman" panose="02020603050405020304" pitchFamily="18" charset="0"/>
              </a:defRPr>
            </a:lvl4pPr>
            <a:lvl5pPr marL="2057400" indent="-228600" eaLnBrk="0" hangingPunct="0">
              <a:spcBef>
                <a:spcPct val="20000"/>
              </a:spcBef>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9pPr>
          </a:lstStyle>
          <a:p>
            <a:pPr>
              <a:spcBef>
                <a:spcPct val="0"/>
              </a:spcBef>
              <a:buClrTx/>
              <a:buSzTx/>
              <a:buFontTx/>
              <a:buNone/>
            </a:pPr>
            <a:r>
              <a:rPr lang="en-US" altLang="zh-CN" sz="2400"/>
              <a:t>B4</a:t>
            </a:r>
            <a:endParaRPr lang="zh-CN" altLang="en-US" sz="2400"/>
          </a:p>
        </p:txBody>
      </p:sp>
      <p:sp>
        <p:nvSpPr>
          <p:cNvPr id="14347" name="圆角矩形 12"/>
          <p:cNvSpPr>
            <a:spLocks noChangeArrowheads="1"/>
          </p:cNvSpPr>
          <p:nvPr/>
        </p:nvSpPr>
        <p:spPr bwMode="auto">
          <a:xfrm>
            <a:off x="900113" y="4249738"/>
            <a:ext cx="1851025" cy="1101725"/>
          </a:xfrm>
          <a:prstGeom prst="roundRect">
            <a:avLst>
              <a:gd name="adj" fmla="val 16667"/>
            </a:avLst>
          </a:prstGeom>
          <a:solidFill>
            <a:schemeClr val="bg1"/>
          </a:solidFill>
          <a:ln w="22225" algn="ctr">
            <a:solidFill>
              <a:schemeClr val="tx1"/>
            </a:solidFill>
            <a:round/>
            <a:headEnd type="none" w="sm" len="sm"/>
            <a:tailEnd type="triangle" w="lg" len="med"/>
          </a:ln>
        </p:spPr>
        <p:txBody>
          <a:bodyPr/>
          <a:lstStyle>
            <a:lvl1pPr eaLnBrk="0" hangingPunct="0">
              <a:spcBef>
                <a:spcPct val="20000"/>
              </a:spcBef>
              <a:buClr>
                <a:srgbClr val="063DE8"/>
              </a:buClr>
              <a:buSzPct val="125000"/>
              <a:buChar char="•"/>
              <a:defRPr sz="2600">
                <a:solidFill>
                  <a:schemeClr val="tx1"/>
                </a:solidFill>
                <a:latin typeface="Times New Roman" panose="02020603050405020304" pitchFamily="18" charset="0"/>
              </a:defRPr>
            </a:lvl1pPr>
            <a:lvl2pPr marL="742950" indent="-285750" eaLnBrk="0" hangingPunct="0">
              <a:spcBef>
                <a:spcPct val="20000"/>
              </a:spcBef>
              <a:buClr>
                <a:srgbClr val="063DE8"/>
              </a:buClr>
              <a:buSzPct val="70000"/>
              <a:buFont typeface="Monotype Sorts"/>
              <a:buChar char="ä"/>
              <a:defRPr sz="2400">
                <a:solidFill>
                  <a:schemeClr val="tx1"/>
                </a:solidFill>
                <a:latin typeface="Times New Roman" panose="02020603050405020304" pitchFamily="18" charset="0"/>
              </a:defRPr>
            </a:lvl2pPr>
            <a:lvl3pPr marL="1143000" indent="-228600" eaLnBrk="0" hangingPunct="0">
              <a:spcBef>
                <a:spcPct val="20000"/>
              </a:spcBef>
              <a:buClr>
                <a:srgbClr val="063DE8"/>
              </a:buClr>
              <a:buSzPct val="125000"/>
              <a:buFont typeface="Wingdings" panose="05000000000000000000" pitchFamily="2" charset="2"/>
              <a:buChar char="§"/>
              <a:defRPr sz="2200">
                <a:solidFill>
                  <a:schemeClr val="tx1"/>
                </a:solidFill>
                <a:latin typeface="Times New Roman" panose="02020603050405020304" pitchFamily="18" charset="0"/>
              </a:defRPr>
            </a:lvl3pPr>
            <a:lvl4pPr marL="1600200" indent="-228600" eaLnBrk="0" hangingPunct="0">
              <a:spcBef>
                <a:spcPct val="20000"/>
              </a:spcBef>
              <a:buClr>
                <a:srgbClr val="063DE8"/>
              </a:buClr>
              <a:buSzPct val="70000"/>
              <a:buFont typeface="Wingdings" panose="05000000000000000000" pitchFamily="2" charset="2"/>
              <a:buChar char="v"/>
              <a:defRPr sz="2000">
                <a:solidFill>
                  <a:schemeClr val="tx1"/>
                </a:solidFill>
                <a:latin typeface="Times New Roman" panose="02020603050405020304" pitchFamily="18" charset="0"/>
              </a:defRPr>
            </a:lvl4pPr>
            <a:lvl5pPr marL="2057400" indent="-228600" eaLnBrk="0" hangingPunct="0">
              <a:spcBef>
                <a:spcPct val="20000"/>
              </a:spcBef>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9pPr>
          </a:lstStyle>
          <a:p>
            <a:pPr>
              <a:lnSpc>
                <a:spcPct val="70000"/>
              </a:lnSpc>
              <a:spcBef>
                <a:spcPct val="0"/>
              </a:spcBef>
              <a:buClrTx/>
              <a:buSzTx/>
              <a:buFontTx/>
              <a:buNone/>
            </a:pPr>
            <a:r>
              <a:rPr lang="en-US" altLang="zh-CN" sz="2000">
                <a:solidFill>
                  <a:srgbClr val="FF0000"/>
                </a:solidFill>
              </a:rPr>
              <a:t>x = t3</a:t>
            </a:r>
          </a:p>
          <a:p>
            <a:pPr>
              <a:lnSpc>
                <a:spcPct val="70000"/>
              </a:lnSpc>
              <a:spcBef>
                <a:spcPct val="0"/>
              </a:spcBef>
              <a:buClrTx/>
              <a:buSzTx/>
              <a:buFontTx/>
              <a:buNone/>
            </a:pPr>
            <a:r>
              <a:rPr lang="en-US" altLang="zh-CN" sz="2000"/>
              <a:t>a[t2] = t5</a:t>
            </a:r>
          </a:p>
          <a:p>
            <a:pPr>
              <a:lnSpc>
                <a:spcPct val="70000"/>
              </a:lnSpc>
              <a:spcBef>
                <a:spcPct val="0"/>
              </a:spcBef>
              <a:buClrTx/>
              <a:buSzTx/>
              <a:buFontTx/>
              <a:buNone/>
            </a:pPr>
            <a:r>
              <a:rPr lang="en-US" altLang="zh-CN" sz="2000">
                <a:solidFill>
                  <a:srgbClr val="FF0000"/>
                </a:solidFill>
              </a:rPr>
              <a:t>a[t4] = t3</a:t>
            </a:r>
          </a:p>
          <a:p>
            <a:pPr>
              <a:lnSpc>
                <a:spcPct val="70000"/>
              </a:lnSpc>
              <a:spcBef>
                <a:spcPct val="0"/>
              </a:spcBef>
              <a:buClrTx/>
              <a:buSzTx/>
              <a:buFontTx/>
              <a:buNone/>
            </a:pPr>
            <a:r>
              <a:rPr lang="en-US" altLang="zh-CN" sz="2000"/>
              <a:t>goto  B2</a:t>
            </a:r>
          </a:p>
          <a:p>
            <a:pPr>
              <a:lnSpc>
                <a:spcPct val="70000"/>
              </a:lnSpc>
              <a:spcBef>
                <a:spcPct val="0"/>
              </a:spcBef>
              <a:buClrTx/>
              <a:buSzTx/>
              <a:buFontTx/>
              <a:buNone/>
            </a:pPr>
            <a:endParaRPr lang="zh-CN" altLang="en-US" sz="2000"/>
          </a:p>
        </p:txBody>
      </p:sp>
      <p:sp>
        <p:nvSpPr>
          <p:cNvPr id="14348" name="圆角矩形 13"/>
          <p:cNvSpPr>
            <a:spLocks noChangeArrowheads="1"/>
          </p:cNvSpPr>
          <p:nvPr/>
        </p:nvSpPr>
        <p:spPr bwMode="auto">
          <a:xfrm>
            <a:off x="6443663" y="4214813"/>
            <a:ext cx="1852612" cy="1101725"/>
          </a:xfrm>
          <a:prstGeom prst="roundRect">
            <a:avLst>
              <a:gd name="adj" fmla="val 16667"/>
            </a:avLst>
          </a:prstGeom>
          <a:noFill/>
          <a:ln w="22225" algn="ctr">
            <a:solidFill>
              <a:schemeClr val="tx1"/>
            </a:solidFill>
            <a:round/>
            <a:headEnd type="none" w="sm" len="sm"/>
            <a:tailEnd type="triangle" w="lg" len="me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rgbClr val="063DE8"/>
              </a:buClr>
              <a:buSzPct val="125000"/>
              <a:buChar char="•"/>
              <a:defRPr sz="2600">
                <a:solidFill>
                  <a:schemeClr val="tx1"/>
                </a:solidFill>
                <a:latin typeface="Times New Roman" panose="02020603050405020304" pitchFamily="18" charset="0"/>
              </a:defRPr>
            </a:lvl1pPr>
            <a:lvl2pPr marL="742950" indent="-285750" eaLnBrk="0" hangingPunct="0">
              <a:spcBef>
                <a:spcPct val="20000"/>
              </a:spcBef>
              <a:buClr>
                <a:srgbClr val="063DE8"/>
              </a:buClr>
              <a:buSzPct val="70000"/>
              <a:buFont typeface="Monotype Sorts"/>
              <a:buChar char="ä"/>
              <a:defRPr sz="2400">
                <a:solidFill>
                  <a:schemeClr val="tx1"/>
                </a:solidFill>
                <a:latin typeface="Times New Roman" panose="02020603050405020304" pitchFamily="18" charset="0"/>
              </a:defRPr>
            </a:lvl2pPr>
            <a:lvl3pPr marL="1143000" indent="-228600" eaLnBrk="0" hangingPunct="0">
              <a:spcBef>
                <a:spcPct val="20000"/>
              </a:spcBef>
              <a:buClr>
                <a:srgbClr val="063DE8"/>
              </a:buClr>
              <a:buSzPct val="125000"/>
              <a:buFont typeface="Wingdings" panose="05000000000000000000" pitchFamily="2" charset="2"/>
              <a:buChar char="§"/>
              <a:defRPr sz="2200">
                <a:solidFill>
                  <a:schemeClr val="tx1"/>
                </a:solidFill>
                <a:latin typeface="Times New Roman" panose="02020603050405020304" pitchFamily="18" charset="0"/>
              </a:defRPr>
            </a:lvl3pPr>
            <a:lvl4pPr marL="1600200" indent="-228600" eaLnBrk="0" hangingPunct="0">
              <a:spcBef>
                <a:spcPct val="20000"/>
              </a:spcBef>
              <a:buClr>
                <a:srgbClr val="063DE8"/>
              </a:buClr>
              <a:buSzPct val="70000"/>
              <a:buFont typeface="Wingdings" panose="05000000000000000000" pitchFamily="2" charset="2"/>
              <a:buChar char="v"/>
              <a:defRPr sz="2000">
                <a:solidFill>
                  <a:schemeClr val="tx1"/>
                </a:solidFill>
                <a:latin typeface="Times New Roman" panose="02020603050405020304" pitchFamily="18" charset="0"/>
              </a:defRPr>
            </a:lvl4pPr>
            <a:lvl5pPr marL="2057400" indent="-228600" eaLnBrk="0" hangingPunct="0">
              <a:spcBef>
                <a:spcPct val="20000"/>
              </a:spcBef>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9pPr>
          </a:lstStyle>
          <a:p>
            <a:pPr>
              <a:lnSpc>
                <a:spcPct val="70000"/>
              </a:lnSpc>
              <a:spcBef>
                <a:spcPct val="0"/>
              </a:spcBef>
              <a:buClrTx/>
              <a:buSzTx/>
              <a:buFontTx/>
              <a:buNone/>
            </a:pPr>
            <a:r>
              <a:rPr lang="en-US" altLang="zh-CN" sz="2000">
                <a:solidFill>
                  <a:srgbClr val="FF0000"/>
                </a:solidFill>
              </a:rPr>
              <a:t>x = t3</a:t>
            </a:r>
          </a:p>
          <a:p>
            <a:pPr>
              <a:lnSpc>
                <a:spcPct val="70000"/>
              </a:lnSpc>
              <a:spcBef>
                <a:spcPct val="0"/>
              </a:spcBef>
              <a:buClrTx/>
              <a:buSzTx/>
              <a:buFontTx/>
              <a:buNone/>
            </a:pPr>
            <a:r>
              <a:rPr lang="en-US" altLang="zh-CN" sz="2000"/>
              <a:t>t14 = a[t1]</a:t>
            </a:r>
          </a:p>
          <a:p>
            <a:pPr>
              <a:lnSpc>
                <a:spcPct val="70000"/>
              </a:lnSpc>
              <a:spcBef>
                <a:spcPct val="0"/>
              </a:spcBef>
              <a:buClrTx/>
              <a:buSzTx/>
              <a:buFontTx/>
              <a:buNone/>
            </a:pPr>
            <a:r>
              <a:rPr lang="en-US" altLang="zh-CN" sz="2000"/>
              <a:t>a[t2] = t14</a:t>
            </a:r>
          </a:p>
          <a:p>
            <a:pPr>
              <a:lnSpc>
                <a:spcPct val="70000"/>
              </a:lnSpc>
              <a:spcBef>
                <a:spcPct val="0"/>
              </a:spcBef>
              <a:buClrTx/>
              <a:buSzTx/>
              <a:buFontTx/>
              <a:buNone/>
            </a:pPr>
            <a:r>
              <a:rPr lang="en-US" altLang="zh-CN" sz="2000">
                <a:solidFill>
                  <a:srgbClr val="FF0000"/>
                </a:solidFill>
              </a:rPr>
              <a:t>a[t1] = t3</a:t>
            </a:r>
            <a:endParaRPr lang="zh-CN" altLang="en-US" sz="2000">
              <a:solidFill>
                <a:srgbClr val="FF0000"/>
              </a:solidFill>
            </a:endParaRPr>
          </a:p>
        </p:txBody>
      </p:sp>
      <p:sp>
        <p:nvSpPr>
          <p:cNvPr id="14349" name="TextBox 14"/>
          <p:cNvSpPr txBox="1">
            <a:spLocks noChangeArrowheads="1"/>
          </p:cNvSpPr>
          <p:nvPr/>
        </p:nvSpPr>
        <p:spPr bwMode="auto">
          <a:xfrm>
            <a:off x="2989263" y="4759325"/>
            <a:ext cx="54451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rgbClr val="063DE8"/>
              </a:buClr>
              <a:buSzPct val="125000"/>
              <a:buChar char="•"/>
              <a:defRPr sz="2600">
                <a:solidFill>
                  <a:schemeClr val="tx1"/>
                </a:solidFill>
                <a:latin typeface="Times New Roman" panose="02020603050405020304" pitchFamily="18" charset="0"/>
              </a:defRPr>
            </a:lvl1pPr>
            <a:lvl2pPr marL="742950" indent="-285750" eaLnBrk="0" hangingPunct="0">
              <a:spcBef>
                <a:spcPct val="20000"/>
              </a:spcBef>
              <a:buClr>
                <a:srgbClr val="063DE8"/>
              </a:buClr>
              <a:buSzPct val="70000"/>
              <a:buFont typeface="Monotype Sorts"/>
              <a:buChar char="ä"/>
              <a:defRPr sz="2400">
                <a:solidFill>
                  <a:schemeClr val="tx1"/>
                </a:solidFill>
                <a:latin typeface="Times New Roman" panose="02020603050405020304" pitchFamily="18" charset="0"/>
              </a:defRPr>
            </a:lvl2pPr>
            <a:lvl3pPr marL="1143000" indent="-228600" eaLnBrk="0" hangingPunct="0">
              <a:spcBef>
                <a:spcPct val="20000"/>
              </a:spcBef>
              <a:buClr>
                <a:srgbClr val="063DE8"/>
              </a:buClr>
              <a:buSzPct val="125000"/>
              <a:buFont typeface="Wingdings" panose="05000000000000000000" pitchFamily="2" charset="2"/>
              <a:buChar char="§"/>
              <a:defRPr sz="2200">
                <a:solidFill>
                  <a:schemeClr val="tx1"/>
                </a:solidFill>
                <a:latin typeface="Times New Roman" panose="02020603050405020304" pitchFamily="18" charset="0"/>
              </a:defRPr>
            </a:lvl3pPr>
            <a:lvl4pPr marL="1600200" indent="-228600" eaLnBrk="0" hangingPunct="0">
              <a:spcBef>
                <a:spcPct val="20000"/>
              </a:spcBef>
              <a:buClr>
                <a:srgbClr val="063DE8"/>
              </a:buClr>
              <a:buSzPct val="70000"/>
              <a:buFont typeface="Wingdings" panose="05000000000000000000" pitchFamily="2" charset="2"/>
              <a:buChar char="v"/>
              <a:defRPr sz="2000">
                <a:solidFill>
                  <a:schemeClr val="tx1"/>
                </a:solidFill>
                <a:latin typeface="Times New Roman" panose="02020603050405020304" pitchFamily="18" charset="0"/>
              </a:defRPr>
            </a:lvl4pPr>
            <a:lvl5pPr marL="2057400" indent="-228600" eaLnBrk="0" hangingPunct="0">
              <a:spcBef>
                <a:spcPct val="20000"/>
              </a:spcBef>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9pPr>
          </a:lstStyle>
          <a:p>
            <a:pPr>
              <a:spcBef>
                <a:spcPct val="0"/>
              </a:spcBef>
              <a:buClrTx/>
              <a:buSzTx/>
              <a:buFontTx/>
              <a:buNone/>
            </a:pPr>
            <a:r>
              <a:rPr lang="en-US" altLang="zh-CN" sz="2400"/>
              <a:t>B5</a:t>
            </a:r>
            <a:endParaRPr lang="zh-CN" altLang="en-US" sz="2400"/>
          </a:p>
        </p:txBody>
      </p:sp>
      <p:sp>
        <p:nvSpPr>
          <p:cNvPr id="14350" name="TextBox 15"/>
          <p:cNvSpPr txBox="1">
            <a:spLocks noChangeArrowheads="1"/>
          </p:cNvSpPr>
          <p:nvPr/>
        </p:nvSpPr>
        <p:spPr bwMode="auto">
          <a:xfrm>
            <a:off x="8459788" y="4570413"/>
            <a:ext cx="544512"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rgbClr val="063DE8"/>
              </a:buClr>
              <a:buSzPct val="125000"/>
              <a:buChar char="•"/>
              <a:defRPr sz="2600">
                <a:solidFill>
                  <a:schemeClr val="tx1"/>
                </a:solidFill>
                <a:latin typeface="Times New Roman" panose="02020603050405020304" pitchFamily="18" charset="0"/>
              </a:defRPr>
            </a:lvl1pPr>
            <a:lvl2pPr marL="742950" indent="-285750" eaLnBrk="0" hangingPunct="0">
              <a:spcBef>
                <a:spcPct val="20000"/>
              </a:spcBef>
              <a:buClr>
                <a:srgbClr val="063DE8"/>
              </a:buClr>
              <a:buSzPct val="70000"/>
              <a:buFont typeface="Monotype Sorts"/>
              <a:buChar char="ä"/>
              <a:defRPr sz="2400">
                <a:solidFill>
                  <a:schemeClr val="tx1"/>
                </a:solidFill>
                <a:latin typeface="Times New Roman" panose="02020603050405020304" pitchFamily="18" charset="0"/>
              </a:defRPr>
            </a:lvl2pPr>
            <a:lvl3pPr marL="1143000" indent="-228600" eaLnBrk="0" hangingPunct="0">
              <a:spcBef>
                <a:spcPct val="20000"/>
              </a:spcBef>
              <a:buClr>
                <a:srgbClr val="063DE8"/>
              </a:buClr>
              <a:buSzPct val="125000"/>
              <a:buFont typeface="Wingdings" panose="05000000000000000000" pitchFamily="2" charset="2"/>
              <a:buChar char="§"/>
              <a:defRPr sz="2200">
                <a:solidFill>
                  <a:schemeClr val="tx1"/>
                </a:solidFill>
                <a:latin typeface="Times New Roman" panose="02020603050405020304" pitchFamily="18" charset="0"/>
              </a:defRPr>
            </a:lvl3pPr>
            <a:lvl4pPr marL="1600200" indent="-228600" eaLnBrk="0" hangingPunct="0">
              <a:spcBef>
                <a:spcPct val="20000"/>
              </a:spcBef>
              <a:buClr>
                <a:srgbClr val="063DE8"/>
              </a:buClr>
              <a:buSzPct val="70000"/>
              <a:buFont typeface="Wingdings" panose="05000000000000000000" pitchFamily="2" charset="2"/>
              <a:buChar char="v"/>
              <a:defRPr sz="2000">
                <a:solidFill>
                  <a:schemeClr val="tx1"/>
                </a:solidFill>
                <a:latin typeface="Times New Roman" panose="02020603050405020304" pitchFamily="18" charset="0"/>
              </a:defRPr>
            </a:lvl4pPr>
            <a:lvl5pPr marL="2057400" indent="-228600" eaLnBrk="0" hangingPunct="0">
              <a:spcBef>
                <a:spcPct val="20000"/>
              </a:spcBef>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9pPr>
          </a:lstStyle>
          <a:p>
            <a:pPr>
              <a:spcBef>
                <a:spcPct val="0"/>
              </a:spcBef>
              <a:buClrTx/>
              <a:buSzTx/>
              <a:buFontTx/>
              <a:buNone/>
            </a:pPr>
            <a:r>
              <a:rPr lang="en-US" altLang="zh-CN" sz="2400"/>
              <a:t>B6</a:t>
            </a:r>
            <a:endParaRPr lang="zh-CN" altLang="en-US" sz="2400"/>
          </a:p>
        </p:txBody>
      </p:sp>
      <p:cxnSp>
        <p:nvCxnSpPr>
          <p:cNvPr id="14351" name="直接箭头连接符 17"/>
          <p:cNvCxnSpPr>
            <a:cxnSpLocks noChangeShapeType="1"/>
            <a:stCxn id="14339" idx="2"/>
            <a:endCxn id="14340" idx="0"/>
          </p:cNvCxnSpPr>
          <p:nvPr/>
        </p:nvCxnSpPr>
        <p:spPr bwMode="auto">
          <a:xfrm>
            <a:off x="4572000" y="1052513"/>
            <a:ext cx="11113" cy="215900"/>
          </a:xfrm>
          <a:prstGeom prst="straightConnector1">
            <a:avLst/>
          </a:prstGeom>
          <a:noFill/>
          <a:ln w="22225" algn="ctr">
            <a:solidFill>
              <a:schemeClr val="tx1"/>
            </a:solidFill>
            <a:round/>
            <a:headEnd type="none" w="sm" len="sm"/>
            <a:tailEnd type="arrow" w="med" len="med"/>
          </a:ln>
          <a:extLst>
            <a:ext uri="{909E8E84-426E-40DD-AFC4-6F175D3DCCD1}">
              <a14:hiddenFill xmlns:a14="http://schemas.microsoft.com/office/drawing/2010/main">
                <a:noFill/>
              </a14:hiddenFill>
            </a:ext>
          </a:extLst>
        </p:spPr>
      </p:cxnSp>
      <p:cxnSp>
        <p:nvCxnSpPr>
          <p:cNvPr id="14352" name="直接箭头连接符 19"/>
          <p:cNvCxnSpPr>
            <a:cxnSpLocks noChangeShapeType="1"/>
            <a:stCxn id="14340" idx="2"/>
            <a:endCxn id="14343" idx="0"/>
          </p:cNvCxnSpPr>
          <p:nvPr/>
        </p:nvCxnSpPr>
        <p:spPr bwMode="auto">
          <a:xfrm>
            <a:off x="4583113" y="2276475"/>
            <a:ext cx="0" cy="215900"/>
          </a:xfrm>
          <a:prstGeom prst="straightConnector1">
            <a:avLst/>
          </a:prstGeom>
          <a:noFill/>
          <a:ln w="22225" algn="ctr">
            <a:solidFill>
              <a:schemeClr val="tx1"/>
            </a:solidFill>
            <a:round/>
            <a:headEnd type="none" w="sm" len="sm"/>
            <a:tailEnd type="arrow" w="med" len="med"/>
          </a:ln>
          <a:extLst>
            <a:ext uri="{909E8E84-426E-40DD-AFC4-6F175D3DCCD1}">
              <a14:hiddenFill xmlns:a14="http://schemas.microsoft.com/office/drawing/2010/main">
                <a:noFill/>
              </a14:hiddenFill>
            </a:ext>
          </a:extLst>
        </p:spPr>
      </p:cxnSp>
      <p:cxnSp>
        <p:nvCxnSpPr>
          <p:cNvPr id="14353" name="直接箭头连接符 21"/>
          <p:cNvCxnSpPr>
            <a:cxnSpLocks noChangeShapeType="1"/>
            <a:stCxn id="14343" idx="2"/>
            <a:endCxn id="14345" idx="0"/>
          </p:cNvCxnSpPr>
          <p:nvPr/>
        </p:nvCxnSpPr>
        <p:spPr bwMode="auto">
          <a:xfrm>
            <a:off x="4583113" y="3500438"/>
            <a:ext cx="0" cy="246062"/>
          </a:xfrm>
          <a:prstGeom prst="straightConnector1">
            <a:avLst/>
          </a:prstGeom>
          <a:noFill/>
          <a:ln w="22225" algn="ctr">
            <a:solidFill>
              <a:schemeClr val="tx1"/>
            </a:solidFill>
            <a:round/>
            <a:headEnd type="none" w="sm" len="sm"/>
            <a:tailEnd type="arrow" w="med" len="med"/>
          </a:ln>
          <a:extLst>
            <a:ext uri="{909E8E84-426E-40DD-AFC4-6F175D3DCCD1}">
              <a14:hiddenFill xmlns:a14="http://schemas.microsoft.com/office/drawing/2010/main">
                <a:noFill/>
              </a14:hiddenFill>
            </a:ext>
          </a:extLst>
        </p:spPr>
      </p:cxnSp>
      <p:cxnSp>
        <p:nvCxnSpPr>
          <p:cNvPr id="14354" name="直接箭头连接符 23"/>
          <p:cNvCxnSpPr>
            <a:cxnSpLocks noChangeShapeType="1"/>
            <a:stCxn id="14345" idx="1"/>
            <a:endCxn id="14347" idx="0"/>
          </p:cNvCxnSpPr>
          <p:nvPr/>
        </p:nvCxnSpPr>
        <p:spPr bwMode="auto">
          <a:xfrm flipH="1">
            <a:off x="1825625" y="3951288"/>
            <a:ext cx="1830388" cy="298450"/>
          </a:xfrm>
          <a:prstGeom prst="straightConnector1">
            <a:avLst/>
          </a:prstGeom>
          <a:noFill/>
          <a:ln w="22225" algn="ctr">
            <a:solidFill>
              <a:schemeClr val="tx1"/>
            </a:solidFill>
            <a:round/>
            <a:headEnd type="none" w="sm" len="sm"/>
            <a:tailEnd type="arrow" w="med" len="med"/>
          </a:ln>
          <a:extLst>
            <a:ext uri="{909E8E84-426E-40DD-AFC4-6F175D3DCCD1}">
              <a14:hiddenFill xmlns:a14="http://schemas.microsoft.com/office/drawing/2010/main">
                <a:noFill/>
              </a14:hiddenFill>
            </a:ext>
          </a:extLst>
        </p:spPr>
      </p:cxnSp>
      <p:cxnSp>
        <p:nvCxnSpPr>
          <p:cNvPr id="14355" name="直接箭头连接符 25"/>
          <p:cNvCxnSpPr>
            <a:cxnSpLocks noChangeShapeType="1"/>
            <a:stCxn id="14345" idx="3"/>
            <a:endCxn id="14348" idx="0"/>
          </p:cNvCxnSpPr>
          <p:nvPr/>
        </p:nvCxnSpPr>
        <p:spPr bwMode="auto">
          <a:xfrm>
            <a:off x="5508625" y="3951288"/>
            <a:ext cx="1860550" cy="263525"/>
          </a:xfrm>
          <a:prstGeom prst="straightConnector1">
            <a:avLst/>
          </a:prstGeom>
          <a:noFill/>
          <a:ln w="22225" algn="ctr">
            <a:solidFill>
              <a:schemeClr val="tx1"/>
            </a:solidFill>
            <a:round/>
            <a:headEnd type="none" w="sm" len="sm"/>
            <a:tailEnd type="arrow" w="med" len="med"/>
          </a:ln>
          <a:extLst>
            <a:ext uri="{909E8E84-426E-40DD-AFC4-6F175D3DCCD1}">
              <a14:hiddenFill xmlns:a14="http://schemas.microsoft.com/office/drawing/2010/main">
                <a:noFill/>
              </a14:hiddenFill>
            </a:ext>
          </a:extLst>
        </p:spPr>
      </p:cxnSp>
      <p:sp>
        <p:nvSpPr>
          <p:cNvPr id="14356" name="任意多边形 29"/>
          <p:cNvSpPr>
            <a:spLocks/>
          </p:cNvSpPr>
          <p:nvPr/>
        </p:nvSpPr>
        <p:spPr bwMode="auto">
          <a:xfrm>
            <a:off x="3268663" y="1214438"/>
            <a:ext cx="439737" cy="1135062"/>
          </a:xfrm>
          <a:custGeom>
            <a:avLst/>
            <a:gdLst>
              <a:gd name="T0" fmla="*/ 410738 w 439191"/>
              <a:gd name="T1" fmla="*/ 459298 h 1435895"/>
              <a:gd name="T2" fmla="*/ 64677 w 439191"/>
              <a:gd name="T3" fmla="*/ 529462 h 1435895"/>
              <a:gd name="T4" fmla="*/ 34585 w 439191"/>
              <a:gd name="T5" fmla="*/ 20773 h 1435895"/>
              <a:gd name="T6" fmla="*/ 440831 w 439191"/>
              <a:gd name="T7" fmla="*/ 90937 h 1435895"/>
              <a:gd name="T8" fmla="*/ 440831 w 439191"/>
              <a:gd name="T9" fmla="*/ 90937 h 1435895"/>
              <a:gd name="T10" fmla="*/ 0 60000 65536"/>
              <a:gd name="T11" fmla="*/ 0 60000 65536"/>
              <a:gd name="T12" fmla="*/ 0 60000 65536"/>
              <a:gd name="T13" fmla="*/ 0 60000 65536"/>
              <a:gd name="T14" fmla="*/ 0 60000 65536"/>
              <a:gd name="T15" fmla="*/ 0 w 439191"/>
              <a:gd name="T16" fmla="*/ 0 h 1435895"/>
              <a:gd name="T17" fmla="*/ 439191 w 439191"/>
              <a:gd name="T18" fmla="*/ 1435895 h 1435895"/>
            </a:gdLst>
            <a:ahLst/>
            <a:cxnLst>
              <a:cxn ang="T10">
                <a:pos x="T0" y="T1"/>
              </a:cxn>
              <a:cxn ang="T11">
                <a:pos x="T2" y="T3"/>
              </a:cxn>
              <a:cxn ang="T12">
                <a:pos x="T4" y="T5"/>
              </a:cxn>
              <a:cxn ang="T13">
                <a:pos x="T6" y="T7"/>
              </a:cxn>
              <a:cxn ang="T14">
                <a:pos x="T8" y="T9"/>
              </a:cxn>
            </a:cxnLst>
            <a:rect l="T15" t="T16" r="T17" b="T18"/>
            <a:pathLst>
              <a:path w="439191" h="1435895">
                <a:moveTo>
                  <a:pt x="409210" y="1177519"/>
                </a:moveTo>
                <a:cubicBezTo>
                  <a:pt x="268053" y="1361148"/>
                  <a:pt x="126896" y="1544778"/>
                  <a:pt x="64437" y="1357401"/>
                </a:cubicBezTo>
                <a:cubicBezTo>
                  <a:pt x="1978" y="1170024"/>
                  <a:pt x="-28003" y="240633"/>
                  <a:pt x="34456" y="53256"/>
                </a:cubicBezTo>
                <a:cubicBezTo>
                  <a:pt x="96915" y="-134121"/>
                  <a:pt x="439191" y="233138"/>
                  <a:pt x="439191" y="233138"/>
                </a:cubicBezTo>
              </a:path>
            </a:pathLst>
          </a:custGeom>
          <a:noFill/>
          <a:ln w="22225" cap="flat" cmpd="sng" algn="ctr">
            <a:solidFill>
              <a:schemeClr val="tx1"/>
            </a:solidFill>
            <a:prstDash val="solid"/>
            <a:round/>
            <a:headEnd type="none" w="sm" len="sm"/>
            <a:tailEnd type="triangle" w="lg"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357" name="任意多边形 30"/>
          <p:cNvSpPr>
            <a:spLocks/>
          </p:cNvSpPr>
          <p:nvPr/>
        </p:nvSpPr>
        <p:spPr bwMode="auto">
          <a:xfrm>
            <a:off x="3260725" y="2349500"/>
            <a:ext cx="439738" cy="1219200"/>
          </a:xfrm>
          <a:custGeom>
            <a:avLst/>
            <a:gdLst>
              <a:gd name="T0" fmla="*/ 410741 w 439191"/>
              <a:gd name="T1" fmla="*/ 612374 h 1435895"/>
              <a:gd name="T2" fmla="*/ 64677 w 439191"/>
              <a:gd name="T3" fmla="*/ 705922 h 1435895"/>
              <a:gd name="T4" fmla="*/ 34585 w 439191"/>
              <a:gd name="T5" fmla="*/ 27696 h 1435895"/>
              <a:gd name="T6" fmla="*/ 440834 w 439191"/>
              <a:gd name="T7" fmla="*/ 121245 h 1435895"/>
              <a:gd name="T8" fmla="*/ 440834 w 439191"/>
              <a:gd name="T9" fmla="*/ 121245 h 1435895"/>
              <a:gd name="T10" fmla="*/ 0 60000 65536"/>
              <a:gd name="T11" fmla="*/ 0 60000 65536"/>
              <a:gd name="T12" fmla="*/ 0 60000 65536"/>
              <a:gd name="T13" fmla="*/ 0 60000 65536"/>
              <a:gd name="T14" fmla="*/ 0 60000 65536"/>
              <a:gd name="T15" fmla="*/ 0 w 439191"/>
              <a:gd name="T16" fmla="*/ 0 h 1435895"/>
              <a:gd name="T17" fmla="*/ 439191 w 439191"/>
              <a:gd name="T18" fmla="*/ 1435895 h 1435895"/>
            </a:gdLst>
            <a:ahLst/>
            <a:cxnLst>
              <a:cxn ang="T10">
                <a:pos x="T0" y="T1"/>
              </a:cxn>
              <a:cxn ang="T11">
                <a:pos x="T2" y="T3"/>
              </a:cxn>
              <a:cxn ang="T12">
                <a:pos x="T4" y="T5"/>
              </a:cxn>
              <a:cxn ang="T13">
                <a:pos x="T6" y="T7"/>
              </a:cxn>
              <a:cxn ang="T14">
                <a:pos x="T8" y="T9"/>
              </a:cxn>
            </a:cxnLst>
            <a:rect l="T15" t="T16" r="T17" b="T18"/>
            <a:pathLst>
              <a:path w="439191" h="1435895">
                <a:moveTo>
                  <a:pt x="409210" y="1177519"/>
                </a:moveTo>
                <a:cubicBezTo>
                  <a:pt x="268053" y="1361148"/>
                  <a:pt x="126896" y="1544778"/>
                  <a:pt x="64437" y="1357401"/>
                </a:cubicBezTo>
                <a:cubicBezTo>
                  <a:pt x="1978" y="1170024"/>
                  <a:pt x="-28003" y="240633"/>
                  <a:pt x="34456" y="53256"/>
                </a:cubicBezTo>
                <a:cubicBezTo>
                  <a:pt x="96915" y="-134121"/>
                  <a:pt x="439191" y="233138"/>
                  <a:pt x="439191" y="233138"/>
                </a:cubicBezTo>
              </a:path>
            </a:pathLst>
          </a:custGeom>
          <a:noFill/>
          <a:ln w="22225" cap="flat" cmpd="sng" algn="ctr">
            <a:solidFill>
              <a:schemeClr val="tx1"/>
            </a:solidFill>
            <a:prstDash val="solid"/>
            <a:round/>
            <a:headEnd type="none" w="sm" len="sm"/>
            <a:tailEnd type="triangle" w="lg"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358" name="圆角矩形 1"/>
          <p:cNvSpPr>
            <a:spLocks noChangeArrowheads="1"/>
          </p:cNvSpPr>
          <p:nvPr/>
        </p:nvSpPr>
        <p:spPr bwMode="auto">
          <a:xfrm>
            <a:off x="7019925" y="260350"/>
            <a:ext cx="1984375" cy="914400"/>
          </a:xfrm>
          <a:prstGeom prst="roundRect">
            <a:avLst>
              <a:gd name="adj" fmla="val 16667"/>
            </a:avLst>
          </a:prstGeom>
          <a:noFill/>
          <a:ln w="22225" algn="ctr">
            <a:solidFill>
              <a:schemeClr val="tx1"/>
            </a:solidFill>
            <a:round/>
            <a:headEnd type="none" w="sm" len="sm"/>
            <a:tailEnd type="triangle" w="lg" len="me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rgbClr val="063DE8"/>
              </a:buClr>
              <a:buSzPct val="125000"/>
              <a:buChar char="•"/>
              <a:defRPr sz="2600">
                <a:solidFill>
                  <a:schemeClr val="tx1"/>
                </a:solidFill>
                <a:latin typeface="Times New Roman" panose="02020603050405020304" pitchFamily="18" charset="0"/>
              </a:defRPr>
            </a:lvl1pPr>
            <a:lvl2pPr marL="742950" indent="-285750" eaLnBrk="0" hangingPunct="0">
              <a:spcBef>
                <a:spcPct val="20000"/>
              </a:spcBef>
              <a:buClr>
                <a:srgbClr val="063DE8"/>
              </a:buClr>
              <a:buSzPct val="70000"/>
              <a:buFont typeface="Monotype Sorts"/>
              <a:buChar char="ä"/>
              <a:defRPr sz="2400">
                <a:solidFill>
                  <a:schemeClr val="tx1"/>
                </a:solidFill>
                <a:latin typeface="Times New Roman" panose="02020603050405020304" pitchFamily="18" charset="0"/>
              </a:defRPr>
            </a:lvl2pPr>
            <a:lvl3pPr marL="1143000" indent="-228600" eaLnBrk="0" hangingPunct="0">
              <a:spcBef>
                <a:spcPct val="20000"/>
              </a:spcBef>
              <a:buClr>
                <a:srgbClr val="063DE8"/>
              </a:buClr>
              <a:buSzPct val="125000"/>
              <a:buFont typeface="Wingdings" panose="05000000000000000000" pitchFamily="2" charset="2"/>
              <a:buChar char="§"/>
              <a:defRPr sz="2200">
                <a:solidFill>
                  <a:schemeClr val="tx1"/>
                </a:solidFill>
                <a:latin typeface="Times New Roman" panose="02020603050405020304" pitchFamily="18" charset="0"/>
              </a:defRPr>
            </a:lvl3pPr>
            <a:lvl4pPr marL="1600200" indent="-228600" eaLnBrk="0" hangingPunct="0">
              <a:spcBef>
                <a:spcPct val="20000"/>
              </a:spcBef>
              <a:buClr>
                <a:srgbClr val="063DE8"/>
              </a:buClr>
              <a:buSzPct val="70000"/>
              <a:buFont typeface="Wingdings" panose="05000000000000000000" pitchFamily="2" charset="2"/>
              <a:buChar char="v"/>
              <a:defRPr sz="2000">
                <a:solidFill>
                  <a:schemeClr val="tx1"/>
                </a:solidFill>
                <a:latin typeface="Times New Roman" panose="02020603050405020304" pitchFamily="18" charset="0"/>
              </a:defRPr>
            </a:lvl4pPr>
            <a:lvl5pPr marL="2057400" indent="-228600" eaLnBrk="0" hangingPunct="0">
              <a:spcBef>
                <a:spcPct val="20000"/>
              </a:spcBef>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9pPr>
          </a:lstStyle>
          <a:p>
            <a:pPr>
              <a:spcBef>
                <a:spcPct val="0"/>
              </a:spcBef>
              <a:buClrTx/>
              <a:buSzTx/>
              <a:buFontTx/>
              <a:buNone/>
            </a:pPr>
            <a:r>
              <a:rPr lang="zh-CN" altLang="en-US" sz="2400" b="1"/>
              <a:t>复制传播</a:t>
            </a:r>
          </a:p>
        </p:txBody>
      </p:sp>
    </p:spTree>
    <p:extLst>
      <p:ext uri="{BB962C8B-B14F-4D97-AF65-F5344CB8AC3E}">
        <p14:creationId xmlns:p14="http://schemas.microsoft.com/office/powerpoint/2010/main" val="2951889141"/>
      </p:ext>
    </p:extLst>
  </p:cSld>
  <p:clrMapOvr>
    <a:masterClrMapping/>
  </p:clrMapOvr>
  <p:transition spd="slow"/>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434" name="直接箭头连接符 29"/>
          <p:cNvCxnSpPr>
            <a:cxnSpLocks noChangeShapeType="1"/>
            <a:endCxn id="27" idx="1"/>
          </p:cNvCxnSpPr>
          <p:nvPr/>
        </p:nvCxnSpPr>
        <p:spPr bwMode="auto">
          <a:xfrm>
            <a:off x="4067175" y="3860800"/>
            <a:ext cx="576263" cy="0"/>
          </a:xfrm>
          <a:prstGeom prst="straightConnector1">
            <a:avLst/>
          </a:prstGeom>
          <a:noFill/>
          <a:ln w="22225" algn="ctr">
            <a:solidFill>
              <a:schemeClr val="tx1"/>
            </a:solidFill>
            <a:round/>
            <a:headEnd type="none" w="sm" len="sm"/>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5" name="圆角矩形 24"/>
          <p:cNvSpPr/>
          <p:nvPr/>
        </p:nvSpPr>
        <p:spPr bwMode="auto">
          <a:xfrm>
            <a:off x="4643438" y="1700213"/>
            <a:ext cx="1152525" cy="576262"/>
          </a:xfrm>
          <a:prstGeom prst="roundRect">
            <a:avLst/>
          </a:prstGeom>
          <a:ln>
            <a:headEnd type="none" w="sm" len="sm"/>
            <a:tailEnd type="triangle" w="lg" len="med"/>
          </a:ln>
        </p:spPr>
        <p:style>
          <a:lnRef idx="2">
            <a:schemeClr val="accent5">
              <a:shade val="50000"/>
            </a:schemeClr>
          </a:lnRef>
          <a:fillRef idx="1">
            <a:schemeClr val="accent5"/>
          </a:fillRef>
          <a:effectRef idx="0">
            <a:schemeClr val="accent5"/>
          </a:effectRef>
          <a:fontRef idx="minor">
            <a:schemeClr val="lt1"/>
          </a:fontRef>
        </p:style>
        <p:txBody>
          <a:bodyPr lIns="0" rIns="0"/>
          <a:lstStyle/>
          <a:p>
            <a:pPr eaLnBrk="0" hangingPunct="0">
              <a:defRPr/>
            </a:pPr>
            <a:r>
              <a:rPr lang="en-US" altLang="zh-CN" sz="2000" dirty="0">
                <a:solidFill>
                  <a:schemeClr val="tx1"/>
                </a:solidFill>
              </a:rPr>
              <a:t>Compiler</a:t>
            </a:r>
            <a:endParaRPr lang="zh-CN" altLang="en-US" sz="2000" dirty="0">
              <a:solidFill>
                <a:schemeClr val="tx1"/>
              </a:solidFill>
            </a:endParaRPr>
          </a:p>
        </p:txBody>
      </p:sp>
      <p:sp>
        <p:nvSpPr>
          <p:cNvPr id="26" name="圆角矩形 25"/>
          <p:cNvSpPr/>
          <p:nvPr/>
        </p:nvSpPr>
        <p:spPr bwMode="auto">
          <a:xfrm>
            <a:off x="4643438" y="2636838"/>
            <a:ext cx="1152525" cy="576262"/>
          </a:xfrm>
          <a:prstGeom prst="roundRect">
            <a:avLst/>
          </a:prstGeom>
          <a:ln>
            <a:headEnd type="none" w="sm" len="sm"/>
            <a:tailEnd type="triangle" w="lg" len="med"/>
          </a:ln>
        </p:spPr>
        <p:style>
          <a:lnRef idx="2">
            <a:schemeClr val="accent5">
              <a:shade val="50000"/>
            </a:schemeClr>
          </a:lnRef>
          <a:fillRef idx="1">
            <a:schemeClr val="accent5"/>
          </a:fillRef>
          <a:effectRef idx="0">
            <a:schemeClr val="accent5"/>
          </a:effectRef>
          <a:fontRef idx="minor">
            <a:schemeClr val="lt1"/>
          </a:fontRef>
        </p:style>
        <p:txBody>
          <a:bodyPr lIns="0" rIns="0"/>
          <a:lstStyle/>
          <a:p>
            <a:pPr eaLnBrk="0" hangingPunct="0">
              <a:defRPr/>
            </a:pPr>
            <a:r>
              <a:rPr lang="en-US" altLang="zh-CN" sz="2000" dirty="0">
                <a:solidFill>
                  <a:schemeClr val="tx1"/>
                </a:solidFill>
              </a:rPr>
              <a:t>Compiler</a:t>
            </a:r>
            <a:endParaRPr lang="zh-CN" altLang="en-US" sz="2000" dirty="0">
              <a:solidFill>
                <a:schemeClr val="tx1"/>
              </a:solidFill>
            </a:endParaRPr>
          </a:p>
        </p:txBody>
      </p:sp>
      <p:sp>
        <p:nvSpPr>
          <p:cNvPr id="27" name="圆角矩形 26"/>
          <p:cNvSpPr/>
          <p:nvPr/>
        </p:nvSpPr>
        <p:spPr bwMode="auto">
          <a:xfrm>
            <a:off x="4643438" y="3573463"/>
            <a:ext cx="1152525" cy="576262"/>
          </a:xfrm>
          <a:prstGeom prst="roundRect">
            <a:avLst/>
          </a:prstGeom>
          <a:ln>
            <a:headEnd type="none" w="sm" len="sm"/>
            <a:tailEnd type="triangle" w="lg" len="med"/>
          </a:ln>
        </p:spPr>
        <p:style>
          <a:lnRef idx="2">
            <a:schemeClr val="accent5">
              <a:shade val="50000"/>
            </a:schemeClr>
          </a:lnRef>
          <a:fillRef idx="1">
            <a:schemeClr val="accent5"/>
          </a:fillRef>
          <a:effectRef idx="0">
            <a:schemeClr val="accent5"/>
          </a:effectRef>
          <a:fontRef idx="minor">
            <a:schemeClr val="lt1"/>
          </a:fontRef>
        </p:style>
        <p:txBody>
          <a:bodyPr lIns="0" rIns="0"/>
          <a:lstStyle/>
          <a:p>
            <a:pPr eaLnBrk="0" hangingPunct="0">
              <a:defRPr/>
            </a:pPr>
            <a:r>
              <a:rPr lang="en-US" altLang="zh-CN" sz="2000" dirty="0">
                <a:solidFill>
                  <a:schemeClr val="tx1"/>
                </a:solidFill>
              </a:rPr>
              <a:t>Compiler</a:t>
            </a:r>
            <a:endParaRPr lang="zh-CN" altLang="en-US" sz="2000" dirty="0">
              <a:solidFill>
                <a:schemeClr val="tx1"/>
              </a:solidFill>
            </a:endParaRPr>
          </a:p>
        </p:txBody>
      </p:sp>
      <p:cxnSp>
        <p:nvCxnSpPr>
          <p:cNvPr id="18438" name="直接箭头连接符 27"/>
          <p:cNvCxnSpPr>
            <a:cxnSpLocks noChangeShapeType="1"/>
            <a:endCxn id="25" idx="1"/>
          </p:cNvCxnSpPr>
          <p:nvPr/>
        </p:nvCxnSpPr>
        <p:spPr bwMode="auto">
          <a:xfrm>
            <a:off x="4067175" y="1989138"/>
            <a:ext cx="576263" cy="0"/>
          </a:xfrm>
          <a:prstGeom prst="straightConnector1">
            <a:avLst/>
          </a:prstGeom>
          <a:noFill/>
          <a:ln w="22225" algn="ctr">
            <a:solidFill>
              <a:schemeClr val="tx1"/>
            </a:solidFill>
            <a:round/>
            <a:headEnd type="none" w="sm" len="sm"/>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439" name="直接箭头连接符 28"/>
          <p:cNvCxnSpPr>
            <a:cxnSpLocks noChangeShapeType="1"/>
            <a:endCxn id="26" idx="1"/>
          </p:cNvCxnSpPr>
          <p:nvPr/>
        </p:nvCxnSpPr>
        <p:spPr bwMode="auto">
          <a:xfrm>
            <a:off x="4067175" y="2924175"/>
            <a:ext cx="576263" cy="0"/>
          </a:xfrm>
          <a:prstGeom prst="straightConnector1">
            <a:avLst/>
          </a:prstGeom>
          <a:noFill/>
          <a:ln w="22225" algn="ctr">
            <a:solidFill>
              <a:schemeClr val="tx1"/>
            </a:solidFill>
            <a:round/>
            <a:headEnd type="none" w="sm" len="sm"/>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440" name="流程图: 文档 30"/>
          <p:cNvSpPr>
            <a:spLocks noChangeArrowheads="1"/>
          </p:cNvSpPr>
          <p:nvPr/>
        </p:nvSpPr>
        <p:spPr bwMode="auto">
          <a:xfrm>
            <a:off x="6300788" y="1700213"/>
            <a:ext cx="935037" cy="576262"/>
          </a:xfrm>
          <a:prstGeom prst="flowChartDocument">
            <a:avLst/>
          </a:prstGeom>
          <a:noFill/>
          <a:ln w="22225" algn="ctr">
            <a:solidFill>
              <a:schemeClr val="tx1"/>
            </a:solidFill>
            <a:round/>
            <a:headEnd type="none" w="sm" len="sm"/>
            <a:tailEnd type="triangle" w="lg"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lstStyle>
            <a:lvl1pPr eaLnBrk="0" hangingPunct="0">
              <a:spcBef>
                <a:spcPct val="20000"/>
              </a:spcBef>
              <a:buClr>
                <a:srgbClr val="063DE8"/>
              </a:buClr>
              <a:buSzPct val="125000"/>
              <a:buChar char="•"/>
              <a:defRPr sz="2600">
                <a:solidFill>
                  <a:schemeClr val="tx1"/>
                </a:solidFill>
                <a:latin typeface="Times New Roman" panose="02020603050405020304" pitchFamily="18" charset="0"/>
              </a:defRPr>
            </a:lvl1pPr>
            <a:lvl2pPr marL="742950" indent="-285750" eaLnBrk="0" hangingPunct="0">
              <a:spcBef>
                <a:spcPct val="20000"/>
              </a:spcBef>
              <a:buClr>
                <a:srgbClr val="063DE8"/>
              </a:buClr>
              <a:buSzPct val="70000"/>
              <a:buFont typeface="Monotype Sorts"/>
              <a:buChar char="ä"/>
              <a:defRPr sz="2400">
                <a:solidFill>
                  <a:schemeClr val="tx1"/>
                </a:solidFill>
                <a:latin typeface="Times New Roman" panose="02020603050405020304" pitchFamily="18" charset="0"/>
              </a:defRPr>
            </a:lvl2pPr>
            <a:lvl3pPr marL="1143000" indent="-228600" eaLnBrk="0" hangingPunct="0">
              <a:spcBef>
                <a:spcPct val="20000"/>
              </a:spcBef>
              <a:buClr>
                <a:srgbClr val="063DE8"/>
              </a:buClr>
              <a:buSzPct val="125000"/>
              <a:buFont typeface="Wingdings" panose="05000000000000000000" pitchFamily="2" charset="2"/>
              <a:buChar char="§"/>
              <a:defRPr sz="2200">
                <a:solidFill>
                  <a:schemeClr val="tx1"/>
                </a:solidFill>
                <a:latin typeface="Times New Roman" panose="02020603050405020304" pitchFamily="18" charset="0"/>
              </a:defRPr>
            </a:lvl3pPr>
            <a:lvl4pPr marL="1600200" indent="-228600" eaLnBrk="0" hangingPunct="0">
              <a:spcBef>
                <a:spcPct val="20000"/>
              </a:spcBef>
              <a:buClr>
                <a:srgbClr val="063DE8"/>
              </a:buClr>
              <a:buSzPct val="70000"/>
              <a:buFont typeface="Wingdings" panose="05000000000000000000" pitchFamily="2" charset="2"/>
              <a:buChar char="v"/>
              <a:defRPr sz="2000">
                <a:solidFill>
                  <a:schemeClr val="tx1"/>
                </a:solidFill>
                <a:latin typeface="Times New Roman" panose="02020603050405020304" pitchFamily="18" charset="0"/>
              </a:defRPr>
            </a:lvl4pPr>
            <a:lvl5pPr marL="2057400" indent="-228600" eaLnBrk="0" hangingPunct="0">
              <a:spcBef>
                <a:spcPct val="20000"/>
              </a:spcBef>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9pPr>
          </a:lstStyle>
          <a:p>
            <a:pPr>
              <a:spcBef>
                <a:spcPct val="0"/>
              </a:spcBef>
              <a:buClrTx/>
              <a:buSzTx/>
              <a:buFontTx/>
              <a:buNone/>
            </a:pPr>
            <a:r>
              <a:rPr lang="en-US" altLang="zh-CN" sz="2400"/>
              <a:t>main.o</a:t>
            </a:r>
            <a:endParaRPr lang="zh-CN" altLang="en-US" sz="2400"/>
          </a:p>
        </p:txBody>
      </p:sp>
      <p:sp>
        <p:nvSpPr>
          <p:cNvPr id="18441" name="流程图: 文档 31"/>
          <p:cNvSpPr>
            <a:spLocks noChangeArrowheads="1"/>
          </p:cNvSpPr>
          <p:nvPr/>
        </p:nvSpPr>
        <p:spPr bwMode="auto">
          <a:xfrm>
            <a:off x="6300788" y="2636838"/>
            <a:ext cx="935037" cy="576262"/>
          </a:xfrm>
          <a:prstGeom prst="flowChartDocument">
            <a:avLst/>
          </a:prstGeom>
          <a:noFill/>
          <a:ln w="22225" algn="ctr">
            <a:solidFill>
              <a:schemeClr val="tx1"/>
            </a:solidFill>
            <a:round/>
            <a:headEnd type="none" w="sm" len="sm"/>
            <a:tailEnd type="triangle" w="lg"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spcBef>
                <a:spcPct val="20000"/>
              </a:spcBef>
              <a:buClr>
                <a:srgbClr val="063DE8"/>
              </a:buClr>
              <a:buSzPct val="125000"/>
              <a:buChar char="•"/>
              <a:defRPr sz="2600">
                <a:solidFill>
                  <a:schemeClr val="tx1"/>
                </a:solidFill>
                <a:latin typeface="Times New Roman" panose="02020603050405020304" pitchFamily="18" charset="0"/>
              </a:defRPr>
            </a:lvl1pPr>
            <a:lvl2pPr marL="742950" indent="-285750" eaLnBrk="0" hangingPunct="0">
              <a:spcBef>
                <a:spcPct val="20000"/>
              </a:spcBef>
              <a:buClr>
                <a:srgbClr val="063DE8"/>
              </a:buClr>
              <a:buSzPct val="70000"/>
              <a:buFont typeface="Monotype Sorts"/>
              <a:buChar char="ä"/>
              <a:defRPr sz="2400">
                <a:solidFill>
                  <a:schemeClr val="tx1"/>
                </a:solidFill>
                <a:latin typeface="Times New Roman" panose="02020603050405020304" pitchFamily="18" charset="0"/>
              </a:defRPr>
            </a:lvl2pPr>
            <a:lvl3pPr marL="1143000" indent="-228600" eaLnBrk="0" hangingPunct="0">
              <a:spcBef>
                <a:spcPct val="20000"/>
              </a:spcBef>
              <a:buClr>
                <a:srgbClr val="063DE8"/>
              </a:buClr>
              <a:buSzPct val="125000"/>
              <a:buFont typeface="Wingdings" panose="05000000000000000000" pitchFamily="2" charset="2"/>
              <a:buChar char="§"/>
              <a:defRPr sz="2200">
                <a:solidFill>
                  <a:schemeClr val="tx1"/>
                </a:solidFill>
                <a:latin typeface="Times New Roman" panose="02020603050405020304" pitchFamily="18" charset="0"/>
              </a:defRPr>
            </a:lvl3pPr>
            <a:lvl4pPr marL="1600200" indent="-228600" eaLnBrk="0" hangingPunct="0">
              <a:spcBef>
                <a:spcPct val="20000"/>
              </a:spcBef>
              <a:buClr>
                <a:srgbClr val="063DE8"/>
              </a:buClr>
              <a:buSzPct val="70000"/>
              <a:buFont typeface="Wingdings" panose="05000000000000000000" pitchFamily="2" charset="2"/>
              <a:buChar char="v"/>
              <a:defRPr sz="2000">
                <a:solidFill>
                  <a:schemeClr val="tx1"/>
                </a:solidFill>
                <a:latin typeface="Times New Roman" panose="02020603050405020304" pitchFamily="18" charset="0"/>
              </a:defRPr>
            </a:lvl4pPr>
            <a:lvl5pPr marL="2057400" indent="-228600" eaLnBrk="0" hangingPunct="0">
              <a:spcBef>
                <a:spcPct val="20000"/>
              </a:spcBef>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9pPr>
          </a:lstStyle>
          <a:p>
            <a:pPr>
              <a:spcBef>
                <a:spcPct val="0"/>
              </a:spcBef>
              <a:buClrTx/>
              <a:buSzTx/>
              <a:buFontTx/>
              <a:buNone/>
            </a:pPr>
            <a:r>
              <a:rPr lang="en-US" altLang="zh-CN" sz="2400"/>
              <a:t>f.o</a:t>
            </a:r>
            <a:endParaRPr lang="zh-CN" altLang="en-US" sz="2400"/>
          </a:p>
        </p:txBody>
      </p:sp>
      <p:sp>
        <p:nvSpPr>
          <p:cNvPr id="18442" name="流程图: 文档 32"/>
          <p:cNvSpPr>
            <a:spLocks noChangeArrowheads="1"/>
          </p:cNvSpPr>
          <p:nvPr/>
        </p:nvSpPr>
        <p:spPr bwMode="auto">
          <a:xfrm>
            <a:off x="6300788" y="3573463"/>
            <a:ext cx="935037" cy="576262"/>
          </a:xfrm>
          <a:prstGeom prst="flowChartDocument">
            <a:avLst/>
          </a:prstGeom>
          <a:noFill/>
          <a:ln w="22225" algn="ctr">
            <a:solidFill>
              <a:schemeClr val="tx1"/>
            </a:solidFill>
            <a:round/>
            <a:headEnd type="none" w="sm" len="sm"/>
            <a:tailEnd type="triangle" w="lg"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spcBef>
                <a:spcPct val="20000"/>
              </a:spcBef>
              <a:buClr>
                <a:srgbClr val="063DE8"/>
              </a:buClr>
              <a:buSzPct val="125000"/>
              <a:buChar char="•"/>
              <a:defRPr sz="2600">
                <a:solidFill>
                  <a:schemeClr val="tx1"/>
                </a:solidFill>
                <a:latin typeface="Times New Roman" panose="02020603050405020304" pitchFamily="18" charset="0"/>
              </a:defRPr>
            </a:lvl1pPr>
            <a:lvl2pPr marL="742950" indent="-285750" eaLnBrk="0" hangingPunct="0">
              <a:spcBef>
                <a:spcPct val="20000"/>
              </a:spcBef>
              <a:buClr>
                <a:srgbClr val="063DE8"/>
              </a:buClr>
              <a:buSzPct val="70000"/>
              <a:buFont typeface="Monotype Sorts"/>
              <a:buChar char="ä"/>
              <a:defRPr sz="2400">
                <a:solidFill>
                  <a:schemeClr val="tx1"/>
                </a:solidFill>
                <a:latin typeface="Times New Roman" panose="02020603050405020304" pitchFamily="18" charset="0"/>
              </a:defRPr>
            </a:lvl2pPr>
            <a:lvl3pPr marL="1143000" indent="-228600" eaLnBrk="0" hangingPunct="0">
              <a:spcBef>
                <a:spcPct val="20000"/>
              </a:spcBef>
              <a:buClr>
                <a:srgbClr val="063DE8"/>
              </a:buClr>
              <a:buSzPct val="125000"/>
              <a:buFont typeface="Wingdings" panose="05000000000000000000" pitchFamily="2" charset="2"/>
              <a:buChar char="§"/>
              <a:defRPr sz="2200">
                <a:solidFill>
                  <a:schemeClr val="tx1"/>
                </a:solidFill>
                <a:latin typeface="Times New Roman" panose="02020603050405020304" pitchFamily="18" charset="0"/>
              </a:defRPr>
            </a:lvl3pPr>
            <a:lvl4pPr marL="1600200" indent="-228600" eaLnBrk="0" hangingPunct="0">
              <a:spcBef>
                <a:spcPct val="20000"/>
              </a:spcBef>
              <a:buClr>
                <a:srgbClr val="063DE8"/>
              </a:buClr>
              <a:buSzPct val="70000"/>
              <a:buFont typeface="Wingdings" panose="05000000000000000000" pitchFamily="2" charset="2"/>
              <a:buChar char="v"/>
              <a:defRPr sz="2000">
                <a:solidFill>
                  <a:schemeClr val="tx1"/>
                </a:solidFill>
                <a:latin typeface="Times New Roman" panose="02020603050405020304" pitchFamily="18" charset="0"/>
              </a:defRPr>
            </a:lvl4pPr>
            <a:lvl5pPr marL="2057400" indent="-228600" eaLnBrk="0" hangingPunct="0">
              <a:spcBef>
                <a:spcPct val="20000"/>
              </a:spcBef>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9pPr>
          </a:lstStyle>
          <a:p>
            <a:pPr>
              <a:spcBef>
                <a:spcPct val="0"/>
              </a:spcBef>
              <a:buClrTx/>
              <a:buSzTx/>
              <a:buFontTx/>
              <a:buNone/>
            </a:pPr>
            <a:r>
              <a:rPr lang="en-US" altLang="zh-CN" sz="2400"/>
              <a:t>g.o</a:t>
            </a:r>
            <a:endParaRPr lang="zh-CN" altLang="en-US" sz="2400"/>
          </a:p>
        </p:txBody>
      </p:sp>
      <p:cxnSp>
        <p:nvCxnSpPr>
          <p:cNvPr id="18443" name="直接箭头连接符 33"/>
          <p:cNvCxnSpPr>
            <a:cxnSpLocks noChangeShapeType="1"/>
            <a:stCxn id="25" idx="3"/>
            <a:endCxn id="18440" idx="1"/>
          </p:cNvCxnSpPr>
          <p:nvPr/>
        </p:nvCxnSpPr>
        <p:spPr bwMode="auto">
          <a:xfrm>
            <a:off x="5795963" y="1989138"/>
            <a:ext cx="504825" cy="0"/>
          </a:xfrm>
          <a:prstGeom prst="straightConnector1">
            <a:avLst/>
          </a:prstGeom>
          <a:noFill/>
          <a:ln w="22225" algn="ctr">
            <a:solidFill>
              <a:schemeClr val="tx1"/>
            </a:solidFill>
            <a:round/>
            <a:headEnd type="none" w="sm" len="sm"/>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444" name="直接箭头连接符 34"/>
          <p:cNvCxnSpPr>
            <a:cxnSpLocks noChangeShapeType="1"/>
            <a:stCxn id="26" idx="3"/>
            <a:endCxn id="18441" idx="1"/>
          </p:cNvCxnSpPr>
          <p:nvPr/>
        </p:nvCxnSpPr>
        <p:spPr bwMode="auto">
          <a:xfrm>
            <a:off x="5795963" y="2924175"/>
            <a:ext cx="504825" cy="0"/>
          </a:xfrm>
          <a:prstGeom prst="straightConnector1">
            <a:avLst/>
          </a:prstGeom>
          <a:noFill/>
          <a:ln w="22225" algn="ctr">
            <a:solidFill>
              <a:schemeClr val="tx1"/>
            </a:solidFill>
            <a:round/>
            <a:headEnd type="none" w="sm" len="sm"/>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445" name="直接箭头连接符 35"/>
          <p:cNvCxnSpPr>
            <a:cxnSpLocks noChangeShapeType="1"/>
            <a:stCxn id="27" idx="3"/>
            <a:endCxn id="18442" idx="1"/>
          </p:cNvCxnSpPr>
          <p:nvPr/>
        </p:nvCxnSpPr>
        <p:spPr bwMode="auto">
          <a:xfrm>
            <a:off x="5795963" y="3860800"/>
            <a:ext cx="504825" cy="0"/>
          </a:xfrm>
          <a:prstGeom prst="straightConnector1">
            <a:avLst/>
          </a:prstGeom>
          <a:noFill/>
          <a:ln w="22225" algn="ctr">
            <a:solidFill>
              <a:schemeClr val="tx1"/>
            </a:solidFill>
            <a:round/>
            <a:headEnd type="none" w="sm" len="sm"/>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446" name="标题 1"/>
          <p:cNvSpPr>
            <a:spLocks noGrp="1"/>
          </p:cNvSpPr>
          <p:nvPr>
            <p:ph type="title"/>
          </p:nvPr>
        </p:nvSpPr>
        <p:spPr>
          <a:xfrm>
            <a:off x="971550" y="404813"/>
            <a:ext cx="7543800" cy="914400"/>
          </a:xfrm>
        </p:spPr>
        <p:txBody>
          <a:bodyPr/>
          <a:lstStyle/>
          <a:p>
            <a:r>
              <a:rPr lang="zh-CN" altLang="en-US"/>
              <a:t>示例</a:t>
            </a:r>
          </a:p>
        </p:txBody>
      </p:sp>
      <p:sp>
        <p:nvSpPr>
          <p:cNvPr id="18447" name="流程图: 文档 3"/>
          <p:cNvSpPr>
            <a:spLocks noChangeArrowheads="1"/>
          </p:cNvSpPr>
          <p:nvPr/>
        </p:nvSpPr>
        <p:spPr bwMode="auto">
          <a:xfrm>
            <a:off x="107950" y="1700213"/>
            <a:ext cx="935038" cy="576262"/>
          </a:xfrm>
          <a:prstGeom prst="flowChartDocument">
            <a:avLst/>
          </a:prstGeom>
          <a:noFill/>
          <a:ln w="22225" algn="ctr">
            <a:solidFill>
              <a:schemeClr val="tx1"/>
            </a:solidFill>
            <a:round/>
            <a:headEnd type="none" w="sm" len="sm"/>
            <a:tailEnd type="triangle" w="lg"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lstStyle>
            <a:lvl1pPr eaLnBrk="0" hangingPunct="0">
              <a:spcBef>
                <a:spcPct val="20000"/>
              </a:spcBef>
              <a:buClr>
                <a:srgbClr val="063DE8"/>
              </a:buClr>
              <a:buSzPct val="125000"/>
              <a:buChar char="•"/>
              <a:defRPr sz="2600">
                <a:solidFill>
                  <a:schemeClr val="tx1"/>
                </a:solidFill>
                <a:latin typeface="Times New Roman" panose="02020603050405020304" pitchFamily="18" charset="0"/>
              </a:defRPr>
            </a:lvl1pPr>
            <a:lvl2pPr marL="742950" indent="-285750" eaLnBrk="0" hangingPunct="0">
              <a:spcBef>
                <a:spcPct val="20000"/>
              </a:spcBef>
              <a:buClr>
                <a:srgbClr val="063DE8"/>
              </a:buClr>
              <a:buSzPct val="70000"/>
              <a:buFont typeface="Monotype Sorts"/>
              <a:buChar char="ä"/>
              <a:defRPr sz="2400">
                <a:solidFill>
                  <a:schemeClr val="tx1"/>
                </a:solidFill>
                <a:latin typeface="Times New Roman" panose="02020603050405020304" pitchFamily="18" charset="0"/>
              </a:defRPr>
            </a:lvl2pPr>
            <a:lvl3pPr marL="1143000" indent="-228600" eaLnBrk="0" hangingPunct="0">
              <a:spcBef>
                <a:spcPct val="20000"/>
              </a:spcBef>
              <a:buClr>
                <a:srgbClr val="063DE8"/>
              </a:buClr>
              <a:buSzPct val="125000"/>
              <a:buFont typeface="Wingdings" panose="05000000000000000000" pitchFamily="2" charset="2"/>
              <a:buChar char="§"/>
              <a:defRPr sz="2200">
                <a:solidFill>
                  <a:schemeClr val="tx1"/>
                </a:solidFill>
                <a:latin typeface="Times New Roman" panose="02020603050405020304" pitchFamily="18" charset="0"/>
              </a:defRPr>
            </a:lvl3pPr>
            <a:lvl4pPr marL="1600200" indent="-228600" eaLnBrk="0" hangingPunct="0">
              <a:spcBef>
                <a:spcPct val="20000"/>
              </a:spcBef>
              <a:buClr>
                <a:srgbClr val="063DE8"/>
              </a:buClr>
              <a:buSzPct val="70000"/>
              <a:buFont typeface="Wingdings" panose="05000000000000000000" pitchFamily="2" charset="2"/>
              <a:buChar char="v"/>
              <a:defRPr sz="2000">
                <a:solidFill>
                  <a:schemeClr val="tx1"/>
                </a:solidFill>
                <a:latin typeface="Times New Roman" panose="02020603050405020304" pitchFamily="18" charset="0"/>
              </a:defRPr>
            </a:lvl4pPr>
            <a:lvl5pPr marL="2057400" indent="-228600" eaLnBrk="0" hangingPunct="0">
              <a:spcBef>
                <a:spcPct val="20000"/>
              </a:spcBef>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9pPr>
          </a:lstStyle>
          <a:p>
            <a:pPr>
              <a:spcBef>
                <a:spcPct val="0"/>
              </a:spcBef>
              <a:buClrTx/>
              <a:buSzTx/>
              <a:buFontTx/>
              <a:buNone/>
            </a:pPr>
            <a:r>
              <a:rPr lang="en-US" altLang="zh-CN" sz="2400"/>
              <a:t>main.c</a:t>
            </a:r>
            <a:endParaRPr lang="zh-CN" altLang="en-US" sz="2400"/>
          </a:p>
        </p:txBody>
      </p:sp>
      <p:sp>
        <p:nvSpPr>
          <p:cNvPr id="18448" name="流程图: 文档 4"/>
          <p:cNvSpPr>
            <a:spLocks noChangeArrowheads="1"/>
          </p:cNvSpPr>
          <p:nvPr/>
        </p:nvSpPr>
        <p:spPr bwMode="auto">
          <a:xfrm>
            <a:off x="107950" y="2636838"/>
            <a:ext cx="935038" cy="576262"/>
          </a:xfrm>
          <a:prstGeom prst="flowChartDocument">
            <a:avLst/>
          </a:prstGeom>
          <a:noFill/>
          <a:ln w="22225" algn="ctr">
            <a:solidFill>
              <a:schemeClr val="tx1"/>
            </a:solidFill>
            <a:round/>
            <a:headEnd type="none" w="sm" len="sm"/>
            <a:tailEnd type="triangle" w="lg"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spcBef>
                <a:spcPct val="20000"/>
              </a:spcBef>
              <a:buClr>
                <a:srgbClr val="063DE8"/>
              </a:buClr>
              <a:buSzPct val="125000"/>
              <a:buChar char="•"/>
              <a:defRPr sz="2600">
                <a:solidFill>
                  <a:schemeClr val="tx1"/>
                </a:solidFill>
                <a:latin typeface="Times New Roman" panose="02020603050405020304" pitchFamily="18" charset="0"/>
              </a:defRPr>
            </a:lvl1pPr>
            <a:lvl2pPr marL="742950" indent="-285750" eaLnBrk="0" hangingPunct="0">
              <a:spcBef>
                <a:spcPct val="20000"/>
              </a:spcBef>
              <a:buClr>
                <a:srgbClr val="063DE8"/>
              </a:buClr>
              <a:buSzPct val="70000"/>
              <a:buFont typeface="Monotype Sorts"/>
              <a:buChar char="ä"/>
              <a:defRPr sz="2400">
                <a:solidFill>
                  <a:schemeClr val="tx1"/>
                </a:solidFill>
                <a:latin typeface="Times New Roman" panose="02020603050405020304" pitchFamily="18" charset="0"/>
              </a:defRPr>
            </a:lvl2pPr>
            <a:lvl3pPr marL="1143000" indent="-228600" eaLnBrk="0" hangingPunct="0">
              <a:spcBef>
                <a:spcPct val="20000"/>
              </a:spcBef>
              <a:buClr>
                <a:srgbClr val="063DE8"/>
              </a:buClr>
              <a:buSzPct val="125000"/>
              <a:buFont typeface="Wingdings" panose="05000000000000000000" pitchFamily="2" charset="2"/>
              <a:buChar char="§"/>
              <a:defRPr sz="2200">
                <a:solidFill>
                  <a:schemeClr val="tx1"/>
                </a:solidFill>
                <a:latin typeface="Times New Roman" panose="02020603050405020304" pitchFamily="18" charset="0"/>
              </a:defRPr>
            </a:lvl3pPr>
            <a:lvl4pPr marL="1600200" indent="-228600" eaLnBrk="0" hangingPunct="0">
              <a:spcBef>
                <a:spcPct val="20000"/>
              </a:spcBef>
              <a:buClr>
                <a:srgbClr val="063DE8"/>
              </a:buClr>
              <a:buSzPct val="70000"/>
              <a:buFont typeface="Wingdings" panose="05000000000000000000" pitchFamily="2" charset="2"/>
              <a:buChar char="v"/>
              <a:defRPr sz="2000">
                <a:solidFill>
                  <a:schemeClr val="tx1"/>
                </a:solidFill>
                <a:latin typeface="Times New Roman" panose="02020603050405020304" pitchFamily="18" charset="0"/>
              </a:defRPr>
            </a:lvl4pPr>
            <a:lvl5pPr marL="2057400" indent="-228600" eaLnBrk="0" hangingPunct="0">
              <a:spcBef>
                <a:spcPct val="20000"/>
              </a:spcBef>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9pPr>
          </a:lstStyle>
          <a:p>
            <a:pPr>
              <a:spcBef>
                <a:spcPct val="0"/>
              </a:spcBef>
              <a:buClrTx/>
              <a:buSzTx/>
              <a:buFontTx/>
              <a:buNone/>
            </a:pPr>
            <a:r>
              <a:rPr lang="en-US" altLang="zh-CN" sz="2400"/>
              <a:t>f.c</a:t>
            </a:r>
            <a:endParaRPr lang="zh-CN" altLang="en-US" sz="2400"/>
          </a:p>
        </p:txBody>
      </p:sp>
      <p:sp>
        <p:nvSpPr>
          <p:cNvPr id="18449" name="流程图: 文档 5"/>
          <p:cNvSpPr>
            <a:spLocks noChangeArrowheads="1"/>
          </p:cNvSpPr>
          <p:nvPr/>
        </p:nvSpPr>
        <p:spPr bwMode="auto">
          <a:xfrm>
            <a:off x="107950" y="3573463"/>
            <a:ext cx="935038" cy="576262"/>
          </a:xfrm>
          <a:prstGeom prst="flowChartDocument">
            <a:avLst/>
          </a:prstGeom>
          <a:noFill/>
          <a:ln w="22225" algn="ctr">
            <a:solidFill>
              <a:schemeClr val="tx1"/>
            </a:solidFill>
            <a:round/>
            <a:headEnd type="none" w="sm" len="sm"/>
            <a:tailEnd type="triangle" w="lg"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spcBef>
                <a:spcPct val="20000"/>
              </a:spcBef>
              <a:buClr>
                <a:srgbClr val="063DE8"/>
              </a:buClr>
              <a:buSzPct val="125000"/>
              <a:buChar char="•"/>
              <a:defRPr sz="2600">
                <a:solidFill>
                  <a:schemeClr val="tx1"/>
                </a:solidFill>
                <a:latin typeface="Times New Roman" panose="02020603050405020304" pitchFamily="18" charset="0"/>
              </a:defRPr>
            </a:lvl1pPr>
            <a:lvl2pPr marL="742950" indent="-285750" eaLnBrk="0" hangingPunct="0">
              <a:spcBef>
                <a:spcPct val="20000"/>
              </a:spcBef>
              <a:buClr>
                <a:srgbClr val="063DE8"/>
              </a:buClr>
              <a:buSzPct val="70000"/>
              <a:buFont typeface="Monotype Sorts"/>
              <a:buChar char="ä"/>
              <a:defRPr sz="2400">
                <a:solidFill>
                  <a:schemeClr val="tx1"/>
                </a:solidFill>
                <a:latin typeface="Times New Roman" panose="02020603050405020304" pitchFamily="18" charset="0"/>
              </a:defRPr>
            </a:lvl2pPr>
            <a:lvl3pPr marL="1143000" indent="-228600" eaLnBrk="0" hangingPunct="0">
              <a:spcBef>
                <a:spcPct val="20000"/>
              </a:spcBef>
              <a:buClr>
                <a:srgbClr val="063DE8"/>
              </a:buClr>
              <a:buSzPct val="125000"/>
              <a:buFont typeface="Wingdings" panose="05000000000000000000" pitchFamily="2" charset="2"/>
              <a:buChar char="§"/>
              <a:defRPr sz="2200">
                <a:solidFill>
                  <a:schemeClr val="tx1"/>
                </a:solidFill>
                <a:latin typeface="Times New Roman" panose="02020603050405020304" pitchFamily="18" charset="0"/>
              </a:defRPr>
            </a:lvl3pPr>
            <a:lvl4pPr marL="1600200" indent="-228600" eaLnBrk="0" hangingPunct="0">
              <a:spcBef>
                <a:spcPct val="20000"/>
              </a:spcBef>
              <a:buClr>
                <a:srgbClr val="063DE8"/>
              </a:buClr>
              <a:buSzPct val="70000"/>
              <a:buFont typeface="Wingdings" panose="05000000000000000000" pitchFamily="2" charset="2"/>
              <a:buChar char="v"/>
              <a:defRPr sz="2000">
                <a:solidFill>
                  <a:schemeClr val="tx1"/>
                </a:solidFill>
                <a:latin typeface="Times New Roman" panose="02020603050405020304" pitchFamily="18" charset="0"/>
              </a:defRPr>
            </a:lvl4pPr>
            <a:lvl5pPr marL="2057400" indent="-228600" eaLnBrk="0" hangingPunct="0">
              <a:spcBef>
                <a:spcPct val="20000"/>
              </a:spcBef>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9pPr>
          </a:lstStyle>
          <a:p>
            <a:pPr>
              <a:spcBef>
                <a:spcPct val="0"/>
              </a:spcBef>
              <a:buClrTx/>
              <a:buSzTx/>
              <a:buFontTx/>
              <a:buNone/>
            </a:pPr>
            <a:r>
              <a:rPr lang="en-US" altLang="zh-CN" sz="2400"/>
              <a:t>g.c</a:t>
            </a:r>
            <a:endParaRPr lang="zh-CN" altLang="en-US" sz="2400"/>
          </a:p>
        </p:txBody>
      </p:sp>
      <p:sp>
        <p:nvSpPr>
          <p:cNvPr id="7" name="圆角矩形 6"/>
          <p:cNvSpPr/>
          <p:nvPr/>
        </p:nvSpPr>
        <p:spPr bwMode="auto">
          <a:xfrm>
            <a:off x="1619250" y="1700213"/>
            <a:ext cx="1152525" cy="576262"/>
          </a:xfrm>
          <a:prstGeom prst="roundRect">
            <a:avLst/>
          </a:prstGeom>
          <a:ln>
            <a:headEnd type="none" w="sm" len="sm"/>
            <a:tailEnd type="triangle" w="lg" len="med"/>
          </a:ln>
        </p:spPr>
        <p:style>
          <a:lnRef idx="2">
            <a:schemeClr val="accent5">
              <a:shade val="50000"/>
            </a:schemeClr>
          </a:lnRef>
          <a:fillRef idx="1">
            <a:schemeClr val="accent5"/>
          </a:fillRef>
          <a:effectRef idx="0">
            <a:schemeClr val="accent5"/>
          </a:effectRef>
          <a:fontRef idx="minor">
            <a:schemeClr val="lt1"/>
          </a:fontRef>
        </p:style>
        <p:txBody>
          <a:bodyPr lIns="0" rIns="0"/>
          <a:lstStyle/>
          <a:p>
            <a:pPr eaLnBrk="0" hangingPunct="0">
              <a:defRPr/>
            </a:pPr>
            <a:r>
              <a:rPr lang="en-US" altLang="zh-CN" sz="2000" dirty="0">
                <a:solidFill>
                  <a:schemeClr val="tx1"/>
                </a:solidFill>
              </a:rPr>
              <a:t>Compiler</a:t>
            </a:r>
            <a:endParaRPr lang="zh-CN" altLang="en-US" sz="2000" dirty="0">
              <a:solidFill>
                <a:schemeClr val="tx1"/>
              </a:solidFill>
            </a:endParaRPr>
          </a:p>
        </p:txBody>
      </p:sp>
      <p:sp>
        <p:nvSpPr>
          <p:cNvPr id="8" name="圆角矩形 7"/>
          <p:cNvSpPr/>
          <p:nvPr/>
        </p:nvSpPr>
        <p:spPr bwMode="auto">
          <a:xfrm>
            <a:off x="1619250" y="2636838"/>
            <a:ext cx="1152525" cy="576262"/>
          </a:xfrm>
          <a:prstGeom prst="roundRect">
            <a:avLst/>
          </a:prstGeom>
          <a:ln>
            <a:headEnd type="none" w="sm" len="sm"/>
            <a:tailEnd type="triangle" w="lg" len="med"/>
          </a:ln>
        </p:spPr>
        <p:style>
          <a:lnRef idx="2">
            <a:schemeClr val="accent5">
              <a:shade val="50000"/>
            </a:schemeClr>
          </a:lnRef>
          <a:fillRef idx="1">
            <a:schemeClr val="accent5"/>
          </a:fillRef>
          <a:effectRef idx="0">
            <a:schemeClr val="accent5"/>
          </a:effectRef>
          <a:fontRef idx="minor">
            <a:schemeClr val="lt1"/>
          </a:fontRef>
        </p:style>
        <p:txBody>
          <a:bodyPr lIns="0" rIns="0"/>
          <a:lstStyle/>
          <a:p>
            <a:pPr eaLnBrk="0" hangingPunct="0">
              <a:defRPr/>
            </a:pPr>
            <a:r>
              <a:rPr lang="en-US" altLang="zh-CN" sz="2000" dirty="0">
                <a:solidFill>
                  <a:schemeClr val="tx1"/>
                </a:solidFill>
              </a:rPr>
              <a:t>Compiler</a:t>
            </a:r>
            <a:endParaRPr lang="zh-CN" altLang="en-US" sz="2000" dirty="0">
              <a:solidFill>
                <a:schemeClr val="tx1"/>
              </a:solidFill>
            </a:endParaRPr>
          </a:p>
        </p:txBody>
      </p:sp>
      <p:sp>
        <p:nvSpPr>
          <p:cNvPr id="9" name="圆角矩形 8"/>
          <p:cNvSpPr/>
          <p:nvPr/>
        </p:nvSpPr>
        <p:spPr bwMode="auto">
          <a:xfrm>
            <a:off x="1619250" y="3573463"/>
            <a:ext cx="1152525" cy="576262"/>
          </a:xfrm>
          <a:prstGeom prst="roundRect">
            <a:avLst/>
          </a:prstGeom>
          <a:ln>
            <a:headEnd type="none" w="sm" len="sm"/>
            <a:tailEnd type="triangle" w="lg" len="med"/>
          </a:ln>
        </p:spPr>
        <p:style>
          <a:lnRef idx="2">
            <a:schemeClr val="accent5">
              <a:shade val="50000"/>
            </a:schemeClr>
          </a:lnRef>
          <a:fillRef idx="1">
            <a:schemeClr val="accent5"/>
          </a:fillRef>
          <a:effectRef idx="0">
            <a:schemeClr val="accent5"/>
          </a:effectRef>
          <a:fontRef idx="minor">
            <a:schemeClr val="lt1"/>
          </a:fontRef>
        </p:style>
        <p:txBody>
          <a:bodyPr lIns="0" rIns="0"/>
          <a:lstStyle/>
          <a:p>
            <a:pPr eaLnBrk="0" hangingPunct="0">
              <a:defRPr/>
            </a:pPr>
            <a:r>
              <a:rPr lang="en-US" altLang="zh-CN" sz="2000" dirty="0">
                <a:solidFill>
                  <a:schemeClr val="tx1"/>
                </a:solidFill>
              </a:rPr>
              <a:t>Compiler</a:t>
            </a:r>
            <a:endParaRPr lang="zh-CN" altLang="en-US" sz="2000" dirty="0">
              <a:solidFill>
                <a:schemeClr val="tx1"/>
              </a:solidFill>
            </a:endParaRPr>
          </a:p>
        </p:txBody>
      </p:sp>
      <p:cxnSp>
        <p:nvCxnSpPr>
          <p:cNvPr id="18453" name="直接箭头连接符 10"/>
          <p:cNvCxnSpPr>
            <a:cxnSpLocks noChangeShapeType="1"/>
            <a:stCxn id="18447" idx="3"/>
            <a:endCxn id="7" idx="1"/>
          </p:cNvCxnSpPr>
          <p:nvPr/>
        </p:nvCxnSpPr>
        <p:spPr bwMode="auto">
          <a:xfrm>
            <a:off x="1042988" y="1989138"/>
            <a:ext cx="576262" cy="0"/>
          </a:xfrm>
          <a:prstGeom prst="straightConnector1">
            <a:avLst/>
          </a:prstGeom>
          <a:noFill/>
          <a:ln w="22225" algn="ctr">
            <a:solidFill>
              <a:schemeClr val="tx1"/>
            </a:solidFill>
            <a:round/>
            <a:headEnd type="none" w="sm" len="sm"/>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454" name="直接箭头连接符 12"/>
          <p:cNvCxnSpPr>
            <a:cxnSpLocks noChangeShapeType="1"/>
            <a:stCxn id="18448" idx="3"/>
            <a:endCxn id="8" idx="1"/>
          </p:cNvCxnSpPr>
          <p:nvPr/>
        </p:nvCxnSpPr>
        <p:spPr bwMode="auto">
          <a:xfrm>
            <a:off x="1042988" y="2924175"/>
            <a:ext cx="576262" cy="0"/>
          </a:xfrm>
          <a:prstGeom prst="straightConnector1">
            <a:avLst/>
          </a:prstGeom>
          <a:noFill/>
          <a:ln w="22225" algn="ctr">
            <a:solidFill>
              <a:schemeClr val="tx1"/>
            </a:solidFill>
            <a:round/>
            <a:headEnd type="none" w="sm" len="sm"/>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455" name="直接箭头连接符 14"/>
          <p:cNvCxnSpPr>
            <a:cxnSpLocks noChangeShapeType="1"/>
            <a:stCxn id="18449" idx="3"/>
            <a:endCxn id="9" idx="1"/>
          </p:cNvCxnSpPr>
          <p:nvPr/>
        </p:nvCxnSpPr>
        <p:spPr bwMode="auto">
          <a:xfrm>
            <a:off x="1042988" y="3860800"/>
            <a:ext cx="576262" cy="0"/>
          </a:xfrm>
          <a:prstGeom prst="straightConnector1">
            <a:avLst/>
          </a:prstGeom>
          <a:noFill/>
          <a:ln w="22225" algn="ctr">
            <a:solidFill>
              <a:schemeClr val="tx1"/>
            </a:solidFill>
            <a:round/>
            <a:headEnd type="none" w="sm" len="sm"/>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456" name="流程图: 文档 15"/>
          <p:cNvSpPr>
            <a:spLocks noChangeArrowheads="1"/>
          </p:cNvSpPr>
          <p:nvPr/>
        </p:nvSpPr>
        <p:spPr bwMode="auto">
          <a:xfrm>
            <a:off x="3276600" y="1700213"/>
            <a:ext cx="935038" cy="576262"/>
          </a:xfrm>
          <a:prstGeom prst="flowChartDocument">
            <a:avLst/>
          </a:prstGeom>
          <a:solidFill>
            <a:schemeClr val="bg1"/>
          </a:solidFill>
          <a:ln w="22225" algn="ctr">
            <a:solidFill>
              <a:schemeClr val="tx1"/>
            </a:solidFill>
            <a:round/>
            <a:headEnd type="none" w="sm" len="sm"/>
            <a:tailEnd type="triangle" w="lg" len="med"/>
          </a:ln>
        </p:spPr>
        <p:txBody>
          <a:bodyPr lIns="0" rIns="0"/>
          <a:lstStyle>
            <a:lvl1pPr eaLnBrk="0" hangingPunct="0">
              <a:spcBef>
                <a:spcPct val="20000"/>
              </a:spcBef>
              <a:buClr>
                <a:srgbClr val="063DE8"/>
              </a:buClr>
              <a:buSzPct val="125000"/>
              <a:buChar char="•"/>
              <a:defRPr sz="2600">
                <a:solidFill>
                  <a:schemeClr val="tx1"/>
                </a:solidFill>
                <a:latin typeface="Times New Roman" panose="02020603050405020304" pitchFamily="18" charset="0"/>
              </a:defRPr>
            </a:lvl1pPr>
            <a:lvl2pPr marL="742950" indent="-285750" eaLnBrk="0" hangingPunct="0">
              <a:spcBef>
                <a:spcPct val="20000"/>
              </a:spcBef>
              <a:buClr>
                <a:srgbClr val="063DE8"/>
              </a:buClr>
              <a:buSzPct val="70000"/>
              <a:buFont typeface="Monotype Sorts"/>
              <a:buChar char="ä"/>
              <a:defRPr sz="2400">
                <a:solidFill>
                  <a:schemeClr val="tx1"/>
                </a:solidFill>
                <a:latin typeface="Times New Roman" panose="02020603050405020304" pitchFamily="18" charset="0"/>
              </a:defRPr>
            </a:lvl2pPr>
            <a:lvl3pPr marL="1143000" indent="-228600" eaLnBrk="0" hangingPunct="0">
              <a:spcBef>
                <a:spcPct val="20000"/>
              </a:spcBef>
              <a:buClr>
                <a:srgbClr val="063DE8"/>
              </a:buClr>
              <a:buSzPct val="125000"/>
              <a:buFont typeface="Wingdings" panose="05000000000000000000" pitchFamily="2" charset="2"/>
              <a:buChar char="§"/>
              <a:defRPr sz="2200">
                <a:solidFill>
                  <a:schemeClr val="tx1"/>
                </a:solidFill>
                <a:latin typeface="Times New Roman" panose="02020603050405020304" pitchFamily="18" charset="0"/>
              </a:defRPr>
            </a:lvl3pPr>
            <a:lvl4pPr marL="1600200" indent="-228600" eaLnBrk="0" hangingPunct="0">
              <a:spcBef>
                <a:spcPct val="20000"/>
              </a:spcBef>
              <a:buClr>
                <a:srgbClr val="063DE8"/>
              </a:buClr>
              <a:buSzPct val="70000"/>
              <a:buFont typeface="Wingdings" panose="05000000000000000000" pitchFamily="2" charset="2"/>
              <a:buChar char="v"/>
              <a:defRPr sz="2000">
                <a:solidFill>
                  <a:schemeClr val="tx1"/>
                </a:solidFill>
                <a:latin typeface="Times New Roman" panose="02020603050405020304" pitchFamily="18" charset="0"/>
              </a:defRPr>
            </a:lvl4pPr>
            <a:lvl5pPr marL="2057400" indent="-228600" eaLnBrk="0" hangingPunct="0">
              <a:spcBef>
                <a:spcPct val="20000"/>
              </a:spcBef>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9pPr>
          </a:lstStyle>
          <a:p>
            <a:pPr>
              <a:spcBef>
                <a:spcPct val="0"/>
              </a:spcBef>
              <a:buClrTx/>
              <a:buSzTx/>
              <a:buFontTx/>
              <a:buNone/>
            </a:pPr>
            <a:r>
              <a:rPr lang="en-US" altLang="zh-CN" sz="2400"/>
              <a:t>main.s</a:t>
            </a:r>
            <a:endParaRPr lang="zh-CN" altLang="en-US" sz="2400"/>
          </a:p>
        </p:txBody>
      </p:sp>
      <p:sp>
        <p:nvSpPr>
          <p:cNvPr id="18457" name="流程图: 文档 16"/>
          <p:cNvSpPr>
            <a:spLocks noChangeArrowheads="1"/>
          </p:cNvSpPr>
          <p:nvPr/>
        </p:nvSpPr>
        <p:spPr bwMode="auto">
          <a:xfrm>
            <a:off x="3276600" y="2636838"/>
            <a:ext cx="935038" cy="576262"/>
          </a:xfrm>
          <a:prstGeom prst="flowChartDocument">
            <a:avLst/>
          </a:prstGeom>
          <a:solidFill>
            <a:schemeClr val="bg1"/>
          </a:solidFill>
          <a:ln w="22225" algn="ctr">
            <a:solidFill>
              <a:schemeClr val="tx1"/>
            </a:solidFill>
            <a:round/>
            <a:headEnd type="none" w="sm" len="sm"/>
            <a:tailEnd type="triangle" w="lg" len="med"/>
          </a:ln>
        </p:spPr>
        <p:txBody>
          <a:bodyPr/>
          <a:lstStyle>
            <a:lvl1pPr eaLnBrk="0" hangingPunct="0">
              <a:spcBef>
                <a:spcPct val="20000"/>
              </a:spcBef>
              <a:buClr>
                <a:srgbClr val="063DE8"/>
              </a:buClr>
              <a:buSzPct val="125000"/>
              <a:buChar char="•"/>
              <a:defRPr sz="2600">
                <a:solidFill>
                  <a:schemeClr val="tx1"/>
                </a:solidFill>
                <a:latin typeface="Times New Roman" panose="02020603050405020304" pitchFamily="18" charset="0"/>
              </a:defRPr>
            </a:lvl1pPr>
            <a:lvl2pPr marL="742950" indent="-285750" eaLnBrk="0" hangingPunct="0">
              <a:spcBef>
                <a:spcPct val="20000"/>
              </a:spcBef>
              <a:buClr>
                <a:srgbClr val="063DE8"/>
              </a:buClr>
              <a:buSzPct val="70000"/>
              <a:buFont typeface="Monotype Sorts"/>
              <a:buChar char="ä"/>
              <a:defRPr sz="2400">
                <a:solidFill>
                  <a:schemeClr val="tx1"/>
                </a:solidFill>
                <a:latin typeface="Times New Roman" panose="02020603050405020304" pitchFamily="18" charset="0"/>
              </a:defRPr>
            </a:lvl2pPr>
            <a:lvl3pPr marL="1143000" indent="-228600" eaLnBrk="0" hangingPunct="0">
              <a:spcBef>
                <a:spcPct val="20000"/>
              </a:spcBef>
              <a:buClr>
                <a:srgbClr val="063DE8"/>
              </a:buClr>
              <a:buSzPct val="125000"/>
              <a:buFont typeface="Wingdings" panose="05000000000000000000" pitchFamily="2" charset="2"/>
              <a:buChar char="§"/>
              <a:defRPr sz="2200">
                <a:solidFill>
                  <a:schemeClr val="tx1"/>
                </a:solidFill>
                <a:latin typeface="Times New Roman" panose="02020603050405020304" pitchFamily="18" charset="0"/>
              </a:defRPr>
            </a:lvl3pPr>
            <a:lvl4pPr marL="1600200" indent="-228600" eaLnBrk="0" hangingPunct="0">
              <a:spcBef>
                <a:spcPct val="20000"/>
              </a:spcBef>
              <a:buClr>
                <a:srgbClr val="063DE8"/>
              </a:buClr>
              <a:buSzPct val="70000"/>
              <a:buFont typeface="Wingdings" panose="05000000000000000000" pitchFamily="2" charset="2"/>
              <a:buChar char="v"/>
              <a:defRPr sz="2000">
                <a:solidFill>
                  <a:schemeClr val="tx1"/>
                </a:solidFill>
                <a:latin typeface="Times New Roman" panose="02020603050405020304" pitchFamily="18" charset="0"/>
              </a:defRPr>
            </a:lvl4pPr>
            <a:lvl5pPr marL="2057400" indent="-228600" eaLnBrk="0" hangingPunct="0">
              <a:spcBef>
                <a:spcPct val="20000"/>
              </a:spcBef>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9pPr>
          </a:lstStyle>
          <a:p>
            <a:pPr>
              <a:spcBef>
                <a:spcPct val="0"/>
              </a:spcBef>
              <a:buClrTx/>
              <a:buSzTx/>
              <a:buFontTx/>
              <a:buNone/>
            </a:pPr>
            <a:r>
              <a:rPr lang="en-US" altLang="zh-CN" sz="2400"/>
              <a:t>f.s</a:t>
            </a:r>
            <a:endParaRPr lang="zh-CN" altLang="en-US" sz="2400"/>
          </a:p>
        </p:txBody>
      </p:sp>
      <p:sp>
        <p:nvSpPr>
          <p:cNvPr id="18458" name="流程图: 文档 17"/>
          <p:cNvSpPr>
            <a:spLocks noChangeArrowheads="1"/>
          </p:cNvSpPr>
          <p:nvPr/>
        </p:nvSpPr>
        <p:spPr bwMode="auto">
          <a:xfrm>
            <a:off x="3276600" y="3573463"/>
            <a:ext cx="935038" cy="576262"/>
          </a:xfrm>
          <a:prstGeom prst="flowChartDocument">
            <a:avLst/>
          </a:prstGeom>
          <a:solidFill>
            <a:schemeClr val="bg1"/>
          </a:solidFill>
          <a:ln w="22225" algn="ctr">
            <a:solidFill>
              <a:schemeClr val="tx1"/>
            </a:solidFill>
            <a:round/>
            <a:headEnd type="none" w="sm" len="sm"/>
            <a:tailEnd type="triangle" w="lg" len="med"/>
          </a:ln>
        </p:spPr>
        <p:txBody>
          <a:bodyPr/>
          <a:lstStyle>
            <a:lvl1pPr eaLnBrk="0" hangingPunct="0">
              <a:spcBef>
                <a:spcPct val="20000"/>
              </a:spcBef>
              <a:buClr>
                <a:srgbClr val="063DE8"/>
              </a:buClr>
              <a:buSzPct val="125000"/>
              <a:buChar char="•"/>
              <a:defRPr sz="2600">
                <a:solidFill>
                  <a:schemeClr val="tx1"/>
                </a:solidFill>
                <a:latin typeface="Times New Roman" panose="02020603050405020304" pitchFamily="18" charset="0"/>
              </a:defRPr>
            </a:lvl1pPr>
            <a:lvl2pPr marL="742950" indent="-285750" eaLnBrk="0" hangingPunct="0">
              <a:spcBef>
                <a:spcPct val="20000"/>
              </a:spcBef>
              <a:buClr>
                <a:srgbClr val="063DE8"/>
              </a:buClr>
              <a:buSzPct val="70000"/>
              <a:buFont typeface="Monotype Sorts"/>
              <a:buChar char="ä"/>
              <a:defRPr sz="2400">
                <a:solidFill>
                  <a:schemeClr val="tx1"/>
                </a:solidFill>
                <a:latin typeface="Times New Roman" panose="02020603050405020304" pitchFamily="18" charset="0"/>
              </a:defRPr>
            </a:lvl2pPr>
            <a:lvl3pPr marL="1143000" indent="-228600" eaLnBrk="0" hangingPunct="0">
              <a:spcBef>
                <a:spcPct val="20000"/>
              </a:spcBef>
              <a:buClr>
                <a:srgbClr val="063DE8"/>
              </a:buClr>
              <a:buSzPct val="125000"/>
              <a:buFont typeface="Wingdings" panose="05000000000000000000" pitchFamily="2" charset="2"/>
              <a:buChar char="§"/>
              <a:defRPr sz="2200">
                <a:solidFill>
                  <a:schemeClr val="tx1"/>
                </a:solidFill>
                <a:latin typeface="Times New Roman" panose="02020603050405020304" pitchFamily="18" charset="0"/>
              </a:defRPr>
            </a:lvl3pPr>
            <a:lvl4pPr marL="1600200" indent="-228600" eaLnBrk="0" hangingPunct="0">
              <a:spcBef>
                <a:spcPct val="20000"/>
              </a:spcBef>
              <a:buClr>
                <a:srgbClr val="063DE8"/>
              </a:buClr>
              <a:buSzPct val="70000"/>
              <a:buFont typeface="Wingdings" panose="05000000000000000000" pitchFamily="2" charset="2"/>
              <a:buChar char="v"/>
              <a:defRPr sz="2000">
                <a:solidFill>
                  <a:schemeClr val="tx1"/>
                </a:solidFill>
                <a:latin typeface="Times New Roman" panose="02020603050405020304" pitchFamily="18" charset="0"/>
              </a:defRPr>
            </a:lvl4pPr>
            <a:lvl5pPr marL="2057400" indent="-228600" eaLnBrk="0" hangingPunct="0">
              <a:spcBef>
                <a:spcPct val="20000"/>
              </a:spcBef>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9pPr>
          </a:lstStyle>
          <a:p>
            <a:pPr>
              <a:spcBef>
                <a:spcPct val="0"/>
              </a:spcBef>
              <a:buClrTx/>
              <a:buSzTx/>
              <a:buFontTx/>
              <a:buNone/>
            </a:pPr>
            <a:r>
              <a:rPr lang="en-US" altLang="zh-CN" sz="2400"/>
              <a:t>g.s</a:t>
            </a:r>
            <a:endParaRPr lang="zh-CN" altLang="en-US" sz="2400"/>
          </a:p>
        </p:txBody>
      </p:sp>
      <p:cxnSp>
        <p:nvCxnSpPr>
          <p:cNvPr id="18459" name="直接箭头连接符 19"/>
          <p:cNvCxnSpPr>
            <a:cxnSpLocks noChangeShapeType="1"/>
            <a:stCxn id="7" idx="3"/>
            <a:endCxn id="18456" idx="1"/>
          </p:cNvCxnSpPr>
          <p:nvPr/>
        </p:nvCxnSpPr>
        <p:spPr bwMode="auto">
          <a:xfrm>
            <a:off x="2771775" y="1989138"/>
            <a:ext cx="504825" cy="0"/>
          </a:xfrm>
          <a:prstGeom prst="straightConnector1">
            <a:avLst/>
          </a:prstGeom>
          <a:noFill/>
          <a:ln w="22225" algn="ctr">
            <a:solidFill>
              <a:schemeClr val="tx1"/>
            </a:solidFill>
            <a:round/>
            <a:headEnd type="none" w="sm" len="sm"/>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460" name="直接箭头连接符 21"/>
          <p:cNvCxnSpPr>
            <a:cxnSpLocks noChangeShapeType="1"/>
            <a:stCxn id="8" idx="3"/>
            <a:endCxn id="18457" idx="1"/>
          </p:cNvCxnSpPr>
          <p:nvPr/>
        </p:nvCxnSpPr>
        <p:spPr bwMode="auto">
          <a:xfrm>
            <a:off x="2771775" y="2924175"/>
            <a:ext cx="504825" cy="0"/>
          </a:xfrm>
          <a:prstGeom prst="straightConnector1">
            <a:avLst/>
          </a:prstGeom>
          <a:noFill/>
          <a:ln w="22225" algn="ctr">
            <a:solidFill>
              <a:schemeClr val="tx1"/>
            </a:solidFill>
            <a:round/>
            <a:headEnd type="none" w="sm" len="sm"/>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461" name="直接箭头连接符 23"/>
          <p:cNvCxnSpPr>
            <a:cxnSpLocks noChangeShapeType="1"/>
            <a:stCxn id="9" idx="3"/>
            <a:endCxn id="18458" idx="1"/>
          </p:cNvCxnSpPr>
          <p:nvPr/>
        </p:nvCxnSpPr>
        <p:spPr bwMode="auto">
          <a:xfrm>
            <a:off x="2771775" y="3860800"/>
            <a:ext cx="504825" cy="0"/>
          </a:xfrm>
          <a:prstGeom prst="straightConnector1">
            <a:avLst/>
          </a:prstGeom>
          <a:noFill/>
          <a:ln w="22225" algn="ctr">
            <a:solidFill>
              <a:schemeClr val="tx1"/>
            </a:solidFill>
            <a:round/>
            <a:headEnd type="none" w="sm" len="sm"/>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462" name="流程图: 文档 37"/>
          <p:cNvSpPr>
            <a:spLocks noChangeArrowheads="1"/>
          </p:cNvSpPr>
          <p:nvPr/>
        </p:nvSpPr>
        <p:spPr bwMode="auto">
          <a:xfrm>
            <a:off x="6300788" y="4581525"/>
            <a:ext cx="935037" cy="576263"/>
          </a:xfrm>
          <a:prstGeom prst="flowChartDocument">
            <a:avLst/>
          </a:prstGeom>
          <a:noFill/>
          <a:ln w="22225" algn="ctr">
            <a:solidFill>
              <a:schemeClr val="tx1"/>
            </a:solidFill>
            <a:round/>
            <a:headEnd type="none" w="sm" len="sm"/>
            <a:tailEnd type="triangle" w="lg"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spcBef>
                <a:spcPct val="20000"/>
              </a:spcBef>
              <a:buClr>
                <a:srgbClr val="063DE8"/>
              </a:buClr>
              <a:buSzPct val="125000"/>
              <a:buChar char="•"/>
              <a:defRPr sz="2600">
                <a:solidFill>
                  <a:schemeClr val="tx1"/>
                </a:solidFill>
                <a:latin typeface="Times New Roman" panose="02020603050405020304" pitchFamily="18" charset="0"/>
              </a:defRPr>
            </a:lvl1pPr>
            <a:lvl2pPr marL="742950" indent="-285750" eaLnBrk="0" hangingPunct="0">
              <a:spcBef>
                <a:spcPct val="20000"/>
              </a:spcBef>
              <a:buClr>
                <a:srgbClr val="063DE8"/>
              </a:buClr>
              <a:buSzPct val="70000"/>
              <a:buFont typeface="Monotype Sorts"/>
              <a:buChar char="ä"/>
              <a:defRPr sz="2400">
                <a:solidFill>
                  <a:schemeClr val="tx1"/>
                </a:solidFill>
                <a:latin typeface="Times New Roman" panose="02020603050405020304" pitchFamily="18" charset="0"/>
              </a:defRPr>
            </a:lvl2pPr>
            <a:lvl3pPr marL="1143000" indent="-228600" eaLnBrk="0" hangingPunct="0">
              <a:spcBef>
                <a:spcPct val="20000"/>
              </a:spcBef>
              <a:buClr>
                <a:srgbClr val="063DE8"/>
              </a:buClr>
              <a:buSzPct val="125000"/>
              <a:buFont typeface="Wingdings" panose="05000000000000000000" pitchFamily="2" charset="2"/>
              <a:buChar char="§"/>
              <a:defRPr sz="2200">
                <a:solidFill>
                  <a:schemeClr val="tx1"/>
                </a:solidFill>
                <a:latin typeface="Times New Roman" panose="02020603050405020304" pitchFamily="18" charset="0"/>
              </a:defRPr>
            </a:lvl3pPr>
            <a:lvl4pPr marL="1600200" indent="-228600" eaLnBrk="0" hangingPunct="0">
              <a:spcBef>
                <a:spcPct val="20000"/>
              </a:spcBef>
              <a:buClr>
                <a:srgbClr val="063DE8"/>
              </a:buClr>
              <a:buSzPct val="70000"/>
              <a:buFont typeface="Wingdings" panose="05000000000000000000" pitchFamily="2" charset="2"/>
              <a:buChar char="v"/>
              <a:defRPr sz="2000">
                <a:solidFill>
                  <a:schemeClr val="tx1"/>
                </a:solidFill>
                <a:latin typeface="Times New Roman" panose="02020603050405020304" pitchFamily="18" charset="0"/>
              </a:defRPr>
            </a:lvl4pPr>
            <a:lvl5pPr marL="2057400" indent="-228600" eaLnBrk="0" hangingPunct="0">
              <a:spcBef>
                <a:spcPct val="20000"/>
              </a:spcBef>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9pPr>
          </a:lstStyle>
          <a:p>
            <a:pPr>
              <a:spcBef>
                <a:spcPct val="0"/>
              </a:spcBef>
              <a:buClrTx/>
              <a:buSzTx/>
              <a:buFontTx/>
              <a:buNone/>
            </a:pPr>
            <a:r>
              <a:rPr lang="en-US" altLang="zh-CN" sz="2000"/>
              <a:t>Libc.a</a:t>
            </a:r>
            <a:endParaRPr lang="zh-CN" altLang="en-US" sz="2000"/>
          </a:p>
        </p:txBody>
      </p:sp>
      <p:sp>
        <p:nvSpPr>
          <p:cNvPr id="39" name="圆角矩形 38"/>
          <p:cNvSpPr/>
          <p:nvPr/>
        </p:nvSpPr>
        <p:spPr bwMode="auto">
          <a:xfrm>
            <a:off x="7740650" y="3141663"/>
            <a:ext cx="863600" cy="574675"/>
          </a:xfrm>
          <a:prstGeom prst="roundRect">
            <a:avLst/>
          </a:prstGeom>
          <a:ln>
            <a:headEnd type="none" w="sm" len="sm"/>
            <a:tailEnd type="triangle" w="lg" len="med"/>
          </a:ln>
        </p:spPr>
        <p:style>
          <a:lnRef idx="2">
            <a:schemeClr val="accent5">
              <a:shade val="50000"/>
            </a:schemeClr>
          </a:lnRef>
          <a:fillRef idx="1">
            <a:schemeClr val="accent5"/>
          </a:fillRef>
          <a:effectRef idx="0">
            <a:schemeClr val="accent5"/>
          </a:effectRef>
          <a:fontRef idx="minor">
            <a:schemeClr val="lt1"/>
          </a:fontRef>
        </p:style>
        <p:txBody>
          <a:bodyPr lIns="0" rIns="0"/>
          <a:lstStyle/>
          <a:p>
            <a:pPr algn="ctr" eaLnBrk="0" hangingPunct="0">
              <a:defRPr/>
            </a:pPr>
            <a:r>
              <a:rPr lang="en-US" altLang="zh-CN" sz="2000" dirty="0">
                <a:solidFill>
                  <a:schemeClr val="tx1"/>
                </a:solidFill>
              </a:rPr>
              <a:t>Linker</a:t>
            </a:r>
            <a:endParaRPr lang="zh-CN" altLang="en-US" sz="2000" dirty="0">
              <a:solidFill>
                <a:schemeClr val="tx1"/>
              </a:solidFill>
            </a:endParaRPr>
          </a:p>
        </p:txBody>
      </p:sp>
      <p:cxnSp>
        <p:nvCxnSpPr>
          <p:cNvPr id="18464" name="直接箭头连接符 40"/>
          <p:cNvCxnSpPr>
            <a:cxnSpLocks noChangeShapeType="1"/>
            <a:stCxn id="18440" idx="3"/>
            <a:endCxn id="39" idx="1"/>
          </p:cNvCxnSpPr>
          <p:nvPr/>
        </p:nvCxnSpPr>
        <p:spPr bwMode="auto">
          <a:xfrm>
            <a:off x="7235825" y="1989138"/>
            <a:ext cx="504825" cy="1439862"/>
          </a:xfrm>
          <a:prstGeom prst="straightConnector1">
            <a:avLst/>
          </a:prstGeom>
          <a:noFill/>
          <a:ln w="22225" algn="ctr">
            <a:solidFill>
              <a:schemeClr val="tx1"/>
            </a:solidFill>
            <a:round/>
            <a:headEnd type="none" w="sm" len="sm"/>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465" name="直接箭头连接符 42"/>
          <p:cNvCxnSpPr>
            <a:cxnSpLocks noChangeShapeType="1"/>
            <a:stCxn id="18441" idx="3"/>
            <a:endCxn id="39" idx="1"/>
          </p:cNvCxnSpPr>
          <p:nvPr/>
        </p:nvCxnSpPr>
        <p:spPr bwMode="auto">
          <a:xfrm>
            <a:off x="7235825" y="2924175"/>
            <a:ext cx="504825" cy="504825"/>
          </a:xfrm>
          <a:prstGeom prst="straightConnector1">
            <a:avLst/>
          </a:prstGeom>
          <a:noFill/>
          <a:ln w="22225" algn="ctr">
            <a:solidFill>
              <a:schemeClr val="tx1"/>
            </a:solidFill>
            <a:round/>
            <a:headEnd type="none" w="sm" len="sm"/>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466" name="直接箭头连接符 44"/>
          <p:cNvCxnSpPr>
            <a:cxnSpLocks noChangeShapeType="1"/>
            <a:stCxn id="18442" idx="3"/>
            <a:endCxn id="39" idx="1"/>
          </p:cNvCxnSpPr>
          <p:nvPr/>
        </p:nvCxnSpPr>
        <p:spPr bwMode="auto">
          <a:xfrm flipV="1">
            <a:off x="7235825" y="3429000"/>
            <a:ext cx="504825" cy="431800"/>
          </a:xfrm>
          <a:prstGeom prst="straightConnector1">
            <a:avLst/>
          </a:prstGeom>
          <a:noFill/>
          <a:ln w="22225" algn="ctr">
            <a:solidFill>
              <a:schemeClr val="tx1"/>
            </a:solidFill>
            <a:round/>
            <a:headEnd type="none" w="sm" len="sm"/>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467" name="直接箭头连接符 46"/>
          <p:cNvCxnSpPr>
            <a:cxnSpLocks noChangeShapeType="1"/>
            <a:stCxn id="18462" idx="3"/>
            <a:endCxn id="39" idx="1"/>
          </p:cNvCxnSpPr>
          <p:nvPr/>
        </p:nvCxnSpPr>
        <p:spPr bwMode="auto">
          <a:xfrm flipV="1">
            <a:off x="7235825" y="3429000"/>
            <a:ext cx="504825" cy="1439863"/>
          </a:xfrm>
          <a:prstGeom prst="straightConnector1">
            <a:avLst/>
          </a:prstGeom>
          <a:noFill/>
          <a:ln w="22225" algn="ctr">
            <a:solidFill>
              <a:schemeClr val="tx1"/>
            </a:solidFill>
            <a:round/>
            <a:headEnd type="none" w="sm" len="sm"/>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468" name="流程图: 文档 47"/>
          <p:cNvSpPr>
            <a:spLocks noChangeArrowheads="1"/>
          </p:cNvSpPr>
          <p:nvPr/>
        </p:nvSpPr>
        <p:spPr bwMode="auto">
          <a:xfrm>
            <a:off x="7740650" y="4579938"/>
            <a:ext cx="935038" cy="576262"/>
          </a:xfrm>
          <a:prstGeom prst="flowChartDocument">
            <a:avLst/>
          </a:prstGeom>
          <a:noFill/>
          <a:ln w="22225" algn="ctr">
            <a:solidFill>
              <a:schemeClr val="tx1"/>
            </a:solidFill>
            <a:round/>
            <a:headEnd type="none" w="sm" len="sm"/>
            <a:tailEnd type="triangle" w="lg"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spcBef>
                <a:spcPct val="20000"/>
              </a:spcBef>
              <a:buClr>
                <a:srgbClr val="063DE8"/>
              </a:buClr>
              <a:buSzPct val="125000"/>
              <a:buChar char="•"/>
              <a:defRPr sz="2600">
                <a:solidFill>
                  <a:schemeClr val="tx1"/>
                </a:solidFill>
                <a:latin typeface="Times New Roman" panose="02020603050405020304" pitchFamily="18" charset="0"/>
              </a:defRPr>
            </a:lvl1pPr>
            <a:lvl2pPr marL="742950" indent="-285750" eaLnBrk="0" hangingPunct="0">
              <a:spcBef>
                <a:spcPct val="20000"/>
              </a:spcBef>
              <a:buClr>
                <a:srgbClr val="063DE8"/>
              </a:buClr>
              <a:buSzPct val="70000"/>
              <a:buFont typeface="Monotype Sorts"/>
              <a:buChar char="ä"/>
              <a:defRPr sz="2400">
                <a:solidFill>
                  <a:schemeClr val="tx1"/>
                </a:solidFill>
                <a:latin typeface="Times New Roman" panose="02020603050405020304" pitchFamily="18" charset="0"/>
              </a:defRPr>
            </a:lvl2pPr>
            <a:lvl3pPr marL="1143000" indent="-228600" eaLnBrk="0" hangingPunct="0">
              <a:spcBef>
                <a:spcPct val="20000"/>
              </a:spcBef>
              <a:buClr>
                <a:srgbClr val="063DE8"/>
              </a:buClr>
              <a:buSzPct val="125000"/>
              <a:buFont typeface="Wingdings" panose="05000000000000000000" pitchFamily="2" charset="2"/>
              <a:buChar char="§"/>
              <a:defRPr sz="2200">
                <a:solidFill>
                  <a:schemeClr val="tx1"/>
                </a:solidFill>
                <a:latin typeface="Times New Roman" panose="02020603050405020304" pitchFamily="18" charset="0"/>
              </a:defRPr>
            </a:lvl3pPr>
            <a:lvl4pPr marL="1600200" indent="-228600" eaLnBrk="0" hangingPunct="0">
              <a:spcBef>
                <a:spcPct val="20000"/>
              </a:spcBef>
              <a:buClr>
                <a:srgbClr val="063DE8"/>
              </a:buClr>
              <a:buSzPct val="70000"/>
              <a:buFont typeface="Wingdings" panose="05000000000000000000" pitchFamily="2" charset="2"/>
              <a:buChar char="v"/>
              <a:defRPr sz="2000">
                <a:solidFill>
                  <a:schemeClr val="tx1"/>
                </a:solidFill>
                <a:latin typeface="Times New Roman" panose="02020603050405020304" pitchFamily="18" charset="0"/>
              </a:defRPr>
            </a:lvl4pPr>
            <a:lvl5pPr marL="2057400" indent="-228600" eaLnBrk="0" hangingPunct="0">
              <a:spcBef>
                <a:spcPct val="20000"/>
              </a:spcBef>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9pPr>
          </a:lstStyle>
          <a:p>
            <a:pPr>
              <a:spcBef>
                <a:spcPct val="0"/>
              </a:spcBef>
              <a:buClrTx/>
              <a:buSzTx/>
              <a:buFontTx/>
              <a:buNone/>
            </a:pPr>
            <a:r>
              <a:rPr lang="en-US" altLang="zh-CN" sz="2400"/>
              <a:t>a.out</a:t>
            </a:r>
            <a:endParaRPr lang="zh-CN" altLang="en-US" sz="2400"/>
          </a:p>
        </p:txBody>
      </p:sp>
      <p:cxnSp>
        <p:nvCxnSpPr>
          <p:cNvPr id="18469" name="直接箭头连接符 49"/>
          <p:cNvCxnSpPr>
            <a:cxnSpLocks noChangeShapeType="1"/>
            <a:stCxn id="39" idx="2"/>
          </p:cNvCxnSpPr>
          <p:nvPr/>
        </p:nvCxnSpPr>
        <p:spPr bwMode="auto">
          <a:xfrm>
            <a:off x="8172450" y="3716338"/>
            <a:ext cx="0" cy="865187"/>
          </a:xfrm>
          <a:prstGeom prst="straightConnector1">
            <a:avLst/>
          </a:prstGeom>
          <a:noFill/>
          <a:ln w="22225" algn="ctr">
            <a:solidFill>
              <a:schemeClr val="tx1"/>
            </a:solidFill>
            <a:round/>
            <a:headEnd type="none" w="sm" len="sm"/>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4" name="圆角矩形 53"/>
          <p:cNvSpPr/>
          <p:nvPr/>
        </p:nvSpPr>
        <p:spPr bwMode="auto">
          <a:xfrm>
            <a:off x="4662488" y="5373688"/>
            <a:ext cx="1133475" cy="576262"/>
          </a:xfrm>
          <a:prstGeom prst="roundRect">
            <a:avLst/>
          </a:prstGeom>
          <a:ln>
            <a:headEnd type="none" w="sm" len="sm"/>
            <a:tailEnd type="triangle" w="lg" len="med"/>
          </a:ln>
        </p:spPr>
        <p:style>
          <a:lnRef idx="2">
            <a:schemeClr val="accent5">
              <a:shade val="50000"/>
            </a:schemeClr>
          </a:lnRef>
          <a:fillRef idx="1">
            <a:schemeClr val="accent5"/>
          </a:fillRef>
          <a:effectRef idx="0">
            <a:schemeClr val="accent5"/>
          </a:effectRef>
          <a:fontRef idx="minor">
            <a:schemeClr val="lt1"/>
          </a:fontRef>
        </p:style>
        <p:txBody>
          <a:bodyPr lIns="0" rIns="0"/>
          <a:lstStyle/>
          <a:p>
            <a:pPr algn="ctr" eaLnBrk="0" hangingPunct="0">
              <a:defRPr/>
            </a:pPr>
            <a:r>
              <a:rPr lang="en-US" altLang="zh-CN" sz="2000" dirty="0">
                <a:solidFill>
                  <a:schemeClr val="tx1"/>
                </a:solidFill>
              </a:rPr>
              <a:t>Loader</a:t>
            </a:r>
            <a:endParaRPr lang="zh-CN" altLang="en-US" sz="2000" dirty="0">
              <a:solidFill>
                <a:schemeClr val="tx1"/>
              </a:solidFill>
            </a:endParaRPr>
          </a:p>
        </p:txBody>
      </p:sp>
      <p:cxnSp>
        <p:nvCxnSpPr>
          <p:cNvPr id="18471" name="直接连接符 55"/>
          <p:cNvCxnSpPr>
            <a:cxnSpLocks noChangeShapeType="1"/>
            <a:endCxn id="54" idx="3"/>
          </p:cNvCxnSpPr>
          <p:nvPr/>
        </p:nvCxnSpPr>
        <p:spPr bwMode="auto">
          <a:xfrm flipH="1">
            <a:off x="5795963" y="5661025"/>
            <a:ext cx="2413000" cy="0"/>
          </a:xfrm>
          <a:prstGeom prst="line">
            <a:avLst/>
          </a:prstGeom>
          <a:noFill/>
          <a:ln w="22225" algn="ctr">
            <a:solidFill>
              <a:schemeClr val="tx1"/>
            </a:solidFill>
            <a:round/>
            <a:headEnd type="none" w="sm" len="sm"/>
            <a:tailEnd type="triangl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472" name="直接连接符 58"/>
          <p:cNvCxnSpPr>
            <a:cxnSpLocks noChangeShapeType="1"/>
            <a:stCxn id="18468" idx="2"/>
          </p:cNvCxnSpPr>
          <p:nvPr/>
        </p:nvCxnSpPr>
        <p:spPr bwMode="auto">
          <a:xfrm>
            <a:off x="8208963" y="5118100"/>
            <a:ext cx="0" cy="542925"/>
          </a:xfrm>
          <a:prstGeom prst="line">
            <a:avLst/>
          </a:prstGeom>
          <a:noFill/>
          <a:ln w="22225" algn="ctr">
            <a:solidFill>
              <a:schemeClr val="tx1"/>
            </a:solidFill>
            <a:round/>
            <a:headEnd type="none" w="sm" len="sm"/>
            <a:tailEnd type="non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473" name="流程图: 过程 60"/>
          <p:cNvSpPr>
            <a:spLocks noChangeArrowheads="1"/>
          </p:cNvSpPr>
          <p:nvPr/>
        </p:nvSpPr>
        <p:spPr bwMode="auto">
          <a:xfrm>
            <a:off x="1619250" y="5373688"/>
            <a:ext cx="1873250" cy="576262"/>
          </a:xfrm>
          <a:prstGeom prst="flowChartProcess">
            <a:avLst/>
          </a:prstGeom>
          <a:noFill/>
          <a:ln w="22225" algn="ctr">
            <a:solidFill>
              <a:schemeClr val="tx1"/>
            </a:solidFill>
            <a:round/>
            <a:headEnd type="none" w="sm" len="sm"/>
            <a:tailEnd type="triangle" w="lg"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spcBef>
                <a:spcPct val="20000"/>
              </a:spcBef>
              <a:buClr>
                <a:srgbClr val="063DE8"/>
              </a:buClr>
              <a:buSzPct val="125000"/>
              <a:buChar char="•"/>
              <a:defRPr sz="2600">
                <a:solidFill>
                  <a:schemeClr val="tx1"/>
                </a:solidFill>
                <a:latin typeface="Times New Roman" panose="02020603050405020304" pitchFamily="18" charset="0"/>
              </a:defRPr>
            </a:lvl1pPr>
            <a:lvl2pPr marL="742950" indent="-285750" eaLnBrk="0" hangingPunct="0">
              <a:spcBef>
                <a:spcPct val="20000"/>
              </a:spcBef>
              <a:buClr>
                <a:srgbClr val="063DE8"/>
              </a:buClr>
              <a:buSzPct val="70000"/>
              <a:buFont typeface="Monotype Sorts"/>
              <a:buChar char="ä"/>
              <a:defRPr sz="2400">
                <a:solidFill>
                  <a:schemeClr val="tx1"/>
                </a:solidFill>
                <a:latin typeface="Times New Roman" panose="02020603050405020304" pitchFamily="18" charset="0"/>
              </a:defRPr>
            </a:lvl2pPr>
            <a:lvl3pPr marL="1143000" indent="-228600" eaLnBrk="0" hangingPunct="0">
              <a:spcBef>
                <a:spcPct val="20000"/>
              </a:spcBef>
              <a:buClr>
                <a:srgbClr val="063DE8"/>
              </a:buClr>
              <a:buSzPct val="125000"/>
              <a:buFont typeface="Wingdings" panose="05000000000000000000" pitchFamily="2" charset="2"/>
              <a:buChar char="§"/>
              <a:defRPr sz="2200">
                <a:solidFill>
                  <a:schemeClr val="tx1"/>
                </a:solidFill>
                <a:latin typeface="Times New Roman" panose="02020603050405020304" pitchFamily="18" charset="0"/>
              </a:defRPr>
            </a:lvl3pPr>
            <a:lvl4pPr marL="1600200" indent="-228600" eaLnBrk="0" hangingPunct="0">
              <a:spcBef>
                <a:spcPct val="20000"/>
              </a:spcBef>
              <a:buClr>
                <a:srgbClr val="063DE8"/>
              </a:buClr>
              <a:buSzPct val="70000"/>
              <a:buFont typeface="Wingdings" panose="05000000000000000000" pitchFamily="2" charset="2"/>
              <a:buChar char="v"/>
              <a:defRPr sz="2000">
                <a:solidFill>
                  <a:schemeClr val="tx1"/>
                </a:solidFill>
                <a:latin typeface="Times New Roman" panose="02020603050405020304" pitchFamily="18" charset="0"/>
              </a:defRPr>
            </a:lvl4pPr>
            <a:lvl5pPr marL="2057400" indent="-228600" eaLnBrk="0" hangingPunct="0">
              <a:spcBef>
                <a:spcPct val="20000"/>
              </a:spcBef>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9pPr>
          </a:lstStyle>
          <a:p>
            <a:pPr>
              <a:spcBef>
                <a:spcPct val="0"/>
              </a:spcBef>
              <a:buClrTx/>
              <a:buSzTx/>
              <a:buFontTx/>
              <a:buNone/>
            </a:pPr>
            <a:r>
              <a:rPr lang="en-US" altLang="zh-CN" sz="2400"/>
              <a:t>Machine+OS</a:t>
            </a:r>
            <a:endParaRPr lang="zh-CN" altLang="en-US" sz="2400"/>
          </a:p>
        </p:txBody>
      </p:sp>
      <p:cxnSp>
        <p:nvCxnSpPr>
          <p:cNvPr id="18474" name="直接箭头连接符 62"/>
          <p:cNvCxnSpPr>
            <a:cxnSpLocks noChangeShapeType="1"/>
            <a:stCxn id="54" idx="1"/>
            <a:endCxn id="18473" idx="3"/>
          </p:cNvCxnSpPr>
          <p:nvPr/>
        </p:nvCxnSpPr>
        <p:spPr bwMode="auto">
          <a:xfrm flipH="1">
            <a:off x="3492500" y="5661025"/>
            <a:ext cx="1169988" cy="0"/>
          </a:xfrm>
          <a:prstGeom prst="straightConnector1">
            <a:avLst/>
          </a:prstGeom>
          <a:noFill/>
          <a:ln w="22225" algn="ctr">
            <a:solidFill>
              <a:schemeClr val="tx1"/>
            </a:solidFill>
            <a:round/>
            <a:headEnd type="none" w="sm" len="sm"/>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2537895210"/>
      </p:ext>
    </p:extLst>
  </p:cSld>
  <p:clrMapOvr>
    <a:masterClrMapping/>
  </p:clrMapOvr>
  <p:transition spd="slow"/>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任意多边形 32"/>
          <p:cNvSpPr>
            <a:spLocks/>
          </p:cNvSpPr>
          <p:nvPr/>
        </p:nvSpPr>
        <p:spPr bwMode="auto">
          <a:xfrm>
            <a:off x="269875" y="717550"/>
            <a:ext cx="3627438" cy="5232400"/>
          </a:xfrm>
          <a:custGeom>
            <a:avLst/>
            <a:gdLst>
              <a:gd name="T0" fmla="*/ 779125 w 3626927"/>
              <a:gd name="T1" fmla="*/ 2221307 h 6701607"/>
              <a:gd name="T2" fmla="*/ 239252 w 3626927"/>
              <a:gd name="T3" fmla="*/ 2304848 h 6701607"/>
              <a:gd name="T4" fmla="*/ 284240 w 3626927"/>
              <a:gd name="T5" fmla="*/ 116046 h 6701607"/>
              <a:gd name="T6" fmla="*/ 3628461 w 3626927"/>
              <a:gd name="T7" fmla="*/ 283130 h 6701607"/>
              <a:gd name="T8" fmla="*/ 3628461 w 3626927"/>
              <a:gd name="T9" fmla="*/ 283130 h 6701607"/>
              <a:gd name="T10" fmla="*/ 0 60000 65536"/>
              <a:gd name="T11" fmla="*/ 0 60000 65536"/>
              <a:gd name="T12" fmla="*/ 0 60000 65536"/>
              <a:gd name="T13" fmla="*/ 0 60000 65536"/>
              <a:gd name="T14" fmla="*/ 0 60000 65536"/>
              <a:gd name="T15" fmla="*/ 0 w 3626927"/>
              <a:gd name="T16" fmla="*/ 0 h 6701607"/>
              <a:gd name="T17" fmla="*/ 3626927 w 3626927"/>
              <a:gd name="T18" fmla="*/ 6701607 h 6701607"/>
            </a:gdLst>
            <a:ahLst/>
            <a:cxnLst>
              <a:cxn ang="T10">
                <a:pos x="T0" y="T1"/>
              </a:cxn>
              <a:cxn ang="T11">
                <a:pos x="T2" y="T3"/>
              </a:cxn>
              <a:cxn ang="T12">
                <a:pos x="T4" y="T5"/>
              </a:cxn>
              <a:cxn ang="T13">
                <a:pos x="T6" y="T7"/>
              </a:cxn>
              <a:cxn ang="T14">
                <a:pos x="T8" y="T9"/>
              </a:cxn>
            </a:cxnLst>
            <a:rect l="T15" t="T16" r="T17" b="T18"/>
            <a:pathLst>
              <a:path w="3626927" h="6701607">
                <a:moveTo>
                  <a:pt x="778795" y="5978617"/>
                </a:moveTo>
                <a:cubicBezTo>
                  <a:pt x="550195" y="6563233"/>
                  <a:pt x="321596" y="7147849"/>
                  <a:pt x="239150" y="6203469"/>
                </a:cubicBezTo>
                <a:cubicBezTo>
                  <a:pt x="156704" y="5259089"/>
                  <a:pt x="-280509" y="1219240"/>
                  <a:pt x="284120" y="312335"/>
                </a:cubicBezTo>
                <a:cubicBezTo>
                  <a:pt x="848749" y="-594570"/>
                  <a:pt x="3626927" y="762040"/>
                  <a:pt x="3626927" y="762040"/>
                </a:cubicBezTo>
              </a:path>
            </a:pathLst>
          </a:custGeom>
          <a:noFill/>
          <a:ln w="22225" cap="flat" cmpd="sng" algn="ctr">
            <a:solidFill>
              <a:schemeClr val="tx1"/>
            </a:solidFill>
            <a:prstDash val="solid"/>
            <a:round/>
            <a:headEnd type="none" w="sm" len="sm"/>
            <a:tailEnd type="triangle" w="lg"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363" name="圆角矩形 4"/>
          <p:cNvSpPr>
            <a:spLocks noChangeArrowheads="1"/>
          </p:cNvSpPr>
          <p:nvPr/>
        </p:nvSpPr>
        <p:spPr bwMode="auto">
          <a:xfrm>
            <a:off x="3635375" y="44450"/>
            <a:ext cx="1873250" cy="1008063"/>
          </a:xfrm>
          <a:prstGeom prst="roundRect">
            <a:avLst>
              <a:gd name="adj" fmla="val 16667"/>
            </a:avLst>
          </a:prstGeom>
          <a:noFill/>
          <a:ln w="22225" algn="ctr">
            <a:solidFill>
              <a:schemeClr val="tx1"/>
            </a:solidFill>
            <a:round/>
            <a:headEnd type="none" w="sm" len="sm"/>
            <a:tailEnd type="triangle" w="lg" len="me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rgbClr val="063DE8"/>
              </a:buClr>
              <a:buSzPct val="125000"/>
              <a:buChar char="•"/>
              <a:defRPr sz="2600">
                <a:solidFill>
                  <a:schemeClr val="tx1"/>
                </a:solidFill>
                <a:latin typeface="Times New Roman" panose="02020603050405020304" pitchFamily="18" charset="0"/>
              </a:defRPr>
            </a:lvl1pPr>
            <a:lvl2pPr marL="742950" indent="-285750" eaLnBrk="0" hangingPunct="0">
              <a:spcBef>
                <a:spcPct val="20000"/>
              </a:spcBef>
              <a:buClr>
                <a:srgbClr val="063DE8"/>
              </a:buClr>
              <a:buSzPct val="70000"/>
              <a:buFont typeface="Monotype Sorts"/>
              <a:buChar char="ä"/>
              <a:defRPr sz="2400">
                <a:solidFill>
                  <a:schemeClr val="tx1"/>
                </a:solidFill>
                <a:latin typeface="Times New Roman" panose="02020603050405020304" pitchFamily="18" charset="0"/>
              </a:defRPr>
            </a:lvl2pPr>
            <a:lvl3pPr marL="1143000" indent="-228600" eaLnBrk="0" hangingPunct="0">
              <a:spcBef>
                <a:spcPct val="20000"/>
              </a:spcBef>
              <a:buClr>
                <a:srgbClr val="063DE8"/>
              </a:buClr>
              <a:buSzPct val="125000"/>
              <a:buFont typeface="Wingdings" panose="05000000000000000000" pitchFamily="2" charset="2"/>
              <a:buChar char="§"/>
              <a:defRPr sz="2200">
                <a:solidFill>
                  <a:schemeClr val="tx1"/>
                </a:solidFill>
                <a:latin typeface="Times New Roman" panose="02020603050405020304" pitchFamily="18" charset="0"/>
              </a:defRPr>
            </a:lvl3pPr>
            <a:lvl4pPr marL="1600200" indent="-228600" eaLnBrk="0" hangingPunct="0">
              <a:spcBef>
                <a:spcPct val="20000"/>
              </a:spcBef>
              <a:buClr>
                <a:srgbClr val="063DE8"/>
              </a:buClr>
              <a:buSzPct val="70000"/>
              <a:buFont typeface="Wingdings" panose="05000000000000000000" pitchFamily="2" charset="2"/>
              <a:buChar char="v"/>
              <a:defRPr sz="2000">
                <a:solidFill>
                  <a:schemeClr val="tx1"/>
                </a:solidFill>
                <a:latin typeface="Times New Roman" panose="02020603050405020304" pitchFamily="18" charset="0"/>
              </a:defRPr>
            </a:lvl4pPr>
            <a:lvl5pPr marL="2057400" indent="-228600" eaLnBrk="0" hangingPunct="0">
              <a:spcBef>
                <a:spcPct val="20000"/>
              </a:spcBef>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9pPr>
          </a:lstStyle>
          <a:p>
            <a:pPr>
              <a:lnSpc>
                <a:spcPct val="70000"/>
              </a:lnSpc>
              <a:spcBef>
                <a:spcPct val="0"/>
              </a:spcBef>
              <a:buClrTx/>
              <a:buSzTx/>
              <a:buFontTx/>
              <a:buNone/>
            </a:pPr>
            <a:r>
              <a:rPr lang="en-US" altLang="zh-CN" sz="2000"/>
              <a:t>i = m – 1</a:t>
            </a:r>
          </a:p>
          <a:p>
            <a:pPr>
              <a:lnSpc>
                <a:spcPct val="70000"/>
              </a:lnSpc>
              <a:spcBef>
                <a:spcPct val="0"/>
              </a:spcBef>
              <a:buClrTx/>
              <a:buSzTx/>
              <a:buFontTx/>
              <a:buNone/>
            </a:pPr>
            <a:r>
              <a:rPr lang="en-US" altLang="zh-CN" sz="2000"/>
              <a:t>j = n</a:t>
            </a:r>
          </a:p>
          <a:p>
            <a:pPr>
              <a:lnSpc>
                <a:spcPct val="70000"/>
              </a:lnSpc>
              <a:spcBef>
                <a:spcPct val="0"/>
              </a:spcBef>
              <a:buClrTx/>
              <a:buSzTx/>
              <a:buFontTx/>
              <a:buNone/>
            </a:pPr>
            <a:r>
              <a:rPr lang="en-US" altLang="zh-CN" sz="2000"/>
              <a:t>t1 = 4*n</a:t>
            </a:r>
          </a:p>
          <a:p>
            <a:pPr>
              <a:lnSpc>
                <a:spcPct val="70000"/>
              </a:lnSpc>
              <a:spcBef>
                <a:spcPct val="0"/>
              </a:spcBef>
              <a:buClrTx/>
              <a:buSzTx/>
              <a:buFontTx/>
              <a:buNone/>
            </a:pPr>
            <a:r>
              <a:rPr lang="en-US" altLang="zh-CN" sz="2000"/>
              <a:t>v = a[t1]</a:t>
            </a:r>
            <a:endParaRPr lang="zh-CN" altLang="en-US" sz="2000"/>
          </a:p>
        </p:txBody>
      </p:sp>
      <p:sp>
        <p:nvSpPr>
          <p:cNvPr id="15364" name="圆角矩形 5"/>
          <p:cNvSpPr>
            <a:spLocks noChangeArrowheads="1"/>
          </p:cNvSpPr>
          <p:nvPr/>
        </p:nvSpPr>
        <p:spPr bwMode="auto">
          <a:xfrm>
            <a:off x="3656013" y="1268413"/>
            <a:ext cx="1852612" cy="1008062"/>
          </a:xfrm>
          <a:prstGeom prst="roundRect">
            <a:avLst>
              <a:gd name="adj" fmla="val 16667"/>
            </a:avLst>
          </a:prstGeom>
          <a:noFill/>
          <a:ln w="22225" algn="ctr">
            <a:solidFill>
              <a:schemeClr val="tx1"/>
            </a:solidFill>
            <a:round/>
            <a:headEnd type="none" w="sm" len="sm"/>
            <a:tailEnd type="triangle" w="lg" len="me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rgbClr val="063DE8"/>
              </a:buClr>
              <a:buSzPct val="125000"/>
              <a:buChar char="•"/>
              <a:defRPr sz="2600">
                <a:solidFill>
                  <a:schemeClr val="tx1"/>
                </a:solidFill>
                <a:latin typeface="Times New Roman" panose="02020603050405020304" pitchFamily="18" charset="0"/>
              </a:defRPr>
            </a:lvl1pPr>
            <a:lvl2pPr marL="742950" indent="-285750" eaLnBrk="0" hangingPunct="0">
              <a:spcBef>
                <a:spcPct val="20000"/>
              </a:spcBef>
              <a:buClr>
                <a:srgbClr val="063DE8"/>
              </a:buClr>
              <a:buSzPct val="70000"/>
              <a:buFont typeface="Monotype Sorts"/>
              <a:buChar char="ä"/>
              <a:defRPr sz="2400">
                <a:solidFill>
                  <a:schemeClr val="tx1"/>
                </a:solidFill>
                <a:latin typeface="Times New Roman" panose="02020603050405020304" pitchFamily="18" charset="0"/>
              </a:defRPr>
            </a:lvl2pPr>
            <a:lvl3pPr marL="1143000" indent="-228600" eaLnBrk="0" hangingPunct="0">
              <a:spcBef>
                <a:spcPct val="20000"/>
              </a:spcBef>
              <a:buClr>
                <a:srgbClr val="063DE8"/>
              </a:buClr>
              <a:buSzPct val="125000"/>
              <a:buFont typeface="Wingdings" panose="05000000000000000000" pitchFamily="2" charset="2"/>
              <a:buChar char="§"/>
              <a:defRPr sz="2200">
                <a:solidFill>
                  <a:schemeClr val="tx1"/>
                </a:solidFill>
                <a:latin typeface="Times New Roman" panose="02020603050405020304" pitchFamily="18" charset="0"/>
              </a:defRPr>
            </a:lvl3pPr>
            <a:lvl4pPr marL="1600200" indent="-228600" eaLnBrk="0" hangingPunct="0">
              <a:spcBef>
                <a:spcPct val="20000"/>
              </a:spcBef>
              <a:buClr>
                <a:srgbClr val="063DE8"/>
              </a:buClr>
              <a:buSzPct val="70000"/>
              <a:buFont typeface="Wingdings" panose="05000000000000000000" pitchFamily="2" charset="2"/>
              <a:buChar char="v"/>
              <a:defRPr sz="2000">
                <a:solidFill>
                  <a:schemeClr val="tx1"/>
                </a:solidFill>
                <a:latin typeface="Times New Roman" panose="02020603050405020304" pitchFamily="18" charset="0"/>
              </a:defRPr>
            </a:lvl4pPr>
            <a:lvl5pPr marL="2057400" indent="-228600" eaLnBrk="0" hangingPunct="0">
              <a:spcBef>
                <a:spcPct val="20000"/>
              </a:spcBef>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9pPr>
          </a:lstStyle>
          <a:p>
            <a:pPr>
              <a:lnSpc>
                <a:spcPct val="70000"/>
              </a:lnSpc>
              <a:spcBef>
                <a:spcPct val="0"/>
              </a:spcBef>
              <a:buClrTx/>
              <a:buSzTx/>
              <a:buFontTx/>
              <a:buNone/>
            </a:pPr>
            <a:r>
              <a:rPr lang="en-US" altLang="zh-CN" sz="2000"/>
              <a:t>i = i + 1</a:t>
            </a:r>
          </a:p>
          <a:p>
            <a:pPr>
              <a:lnSpc>
                <a:spcPct val="70000"/>
              </a:lnSpc>
              <a:spcBef>
                <a:spcPct val="0"/>
              </a:spcBef>
              <a:buClrTx/>
              <a:buSzTx/>
              <a:buFontTx/>
              <a:buNone/>
            </a:pPr>
            <a:r>
              <a:rPr lang="en-US" altLang="zh-CN" sz="2000"/>
              <a:t>t2 = 4*i</a:t>
            </a:r>
          </a:p>
          <a:p>
            <a:pPr>
              <a:lnSpc>
                <a:spcPct val="70000"/>
              </a:lnSpc>
              <a:spcBef>
                <a:spcPct val="0"/>
              </a:spcBef>
              <a:buClrTx/>
              <a:buSzTx/>
              <a:buFontTx/>
              <a:buNone/>
            </a:pPr>
            <a:r>
              <a:rPr lang="en-US" altLang="zh-CN" sz="2000"/>
              <a:t>t3 = a[t2]</a:t>
            </a:r>
          </a:p>
          <a:p>
            <a:pPr>
              <a:lnSpc>
                <a:spcPct val="70000"/>
              </a:lnSpc>
              <a:spcBef>
                <a:spcPct val="0"/>
              </a:spcBef>
              <a:buClrTx/>
              <a:buSzTx/>
              <a:buFontTx/>
              <a:buNone/>
            </a:pPr>
            <a:r>
              <a:rPr lang="en-US" altLang="zh-CN" sz="2000"/>
              <a:t>if t3&lt;v goto B2</a:t>
            </a:r>
            <a:endParaRPr lang="zh-CN" altLang="en-US" sz="2000"/>
          </a:p>
        </p:txBody>
      </p:sp>
      <p:sp>
        <p:nvSpPr>
          <p:cNvPr id="15365" name="TextBox 6"/>
          <p:cNvSpPr txBox="1">
            <a:spLocks noChangeArrowheads="1"/>
          </p:cNvSpPr>
          <p:nvPr/>
        </p:nvSpPr>
        <p:spPr bwMode="auto">
          <a:xfrm>
            <a:off x="5867400" y="549275"/>
            <a:ext cx="544513"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rgbClr val="063DE8"/>
              </a:buClr>
              <a:buSzPct val="125000"/>
              <a:buChar char="•"/>
              <a:defRPr sz="2600">
                <a:solidFill>
                  <a:schemeClr val="tx1"/>
                </a:solidFill>
                <a:latin typeface="Times New Roman" panose="02020603050405020304" pitchFamily="18" charset="0"/>
              </a:defRPr>
            </a:lvl1pPr>
            <a:lvl2pPr marL="742950" indent="-285750" eaLnBrk="0" hangingPunct="0">
              <a:spcBef>
                <a:spcPct val="20000"/>
              </a:spcBef>
              <a:buClr>
                <a:srgbClr val="063DE8"/>
              </a:buClr>
              <a:buSzPct val="70000"/>
              <a:buFont typeface="Monotype Sorts"/>
              <a:buChar char="ä"/>
              <a:defRPr sz="2400">
                <a:solidFill>
                  <a:schemeClr val="tx1"/>
                </a:solidFill>
                <a:latin typeface="Times New Roman" panose="02020603050405020304" pitchFamily="18" charset="0"/>
              </a:defRPr>
            </a:lvl2pPr>
            <a:lvl3pPr marL="1143000" indent="-228600" eaLnBrk="0" hangingPunct="0">
              <a:spcBef>
                <a:spcPct val="20000"/>
              </a:spcBef>
              <a:buClr>
                <a:srgbClr val="063DE8"/>
              </a:buClr>
              <a:buSzPct val="125000"/>
              <a:buFont typeface="Wingdings" panose="05000000000000000000" pitchFamily="2" charset="2"/>
              <a:buChar char="§"/>
              <a:defRPr sz="2200">
                <a:solidFill>
                  <a:schemeClr val="tx1"/>
                </a:solidFill>
                <a:latin typeface="Times New Roman" panose="02020603050405020304" pitchFamily="18" charset="0"/>
              </a:defRPr>
            </a:lvl3pPr>
            <a:lvl4pPr marL="1600200" indent="-228600" eaLnBrk="0" hangingPunct="0">
              <a:spcBef>
                <a:spcPct val="20000"/>
              </a:spcBef>
              <a:buClr>
                <a:srgbClr val="063DE8"/>
              </a:buClr>
              <a:buSzPct val="70000"/>
              <a:buFont typeface="Wingdings" panose="05000000000000000000" pitchFamily="2" charset="2"/>
              <a:buChar char="v"/>
              <a:defRPr sz="2000">
                <a:solidFill>
                  <a:schemeClr val="tx1"/>
                </a:solidFill>
                <a:latin typeface="Times New Roman" panose="02020603050405020304" pitchFamily="18" charset="0"/>
              </a:defRPr>
            </a:lvl4pPr>
            <a:lvl5pPr marL="2057400" indent="-228600" eaLnBrk="0" hangingPunct="0">
              <a:spcBef>
                <a:spcPct val="20000"/>
              </a:spcBef>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9pPr>
          </a:lstStyle>
          <a:p>
            <a:pPr>
              <a:spcBef>
                <a:spcPct val="0"/>
              </a:spcBef>
              <a:buClrTx/>
              <a:buSzTx/>
              <a:buFontTx/>
              <a:buNone/>
            </a:pPr>
            <a:r>
              <a:rPr lang="en-US" altLang="zh-CN" sz="2400"/>
              <a:t>B1</a:t>
            </a:r>
            <a:endParaRPr lang="zh-CN" altLang="en-US" sz="2400"/>
          </a:p>
        </p:txBody>
      </p:sp>
      <p:sp>
        <p:nvSpPr>
          <p:cNvPr id="15366" name="TextBox 7"/>
          <p:cNvSpPr txBox="1">
            <a:spLocks noChangeArrowheads="1"/>
          </p:cNvSpPr>
          <p:nvPr/>
        </p:nvSpPr>
        <p:spPr bwMode="auto">
          <a:xfrm>
            <a:off x="5900738" y="1541463"/>
            <a:ext cx="5429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rgbClr val="063DE8"/>
              </a:buClr>
              <a:buSzPct val="125000"/>
              <a:buChar char="•"/>
              <a:defRPr sz="2600">
                <a:solidFill>
                  <a:schemeClr val="tx1"/>
                </a:solidFill>
                <a:latin typeface="Times New Roman" panose="02020603050405020304" pitchFamily="18" charset="0"/>
              </a:defRPr>
            </a:lvl1pPr>
            <a:lvl2pPr marL="742950" indent="-285750" eaLnBrk="0" hangingPunct="0">
              <a:spcBef>
                <a:spcPct val="20000"/>
              </a:spcBef>
              <a:buClr>
                <a:srgbClr val="063DE8"/>
              </a:buClr>
              <a:buSzPct val="70000"/>
              <a:buFont typeface="Monotype Sorts"/>
              <a:buChar char="ä"/>
              <a:defRPr sz="2400">
                <a:solidFill>
                  <a:schemeClr val="tx1"/>
                </a:solidFill>
                <a:latin typeface="Times New Roman" panose="02020603050405020304" pitchFamily="18" charset="0"/>
              </a:defRPr>
            </a:lvl2pPr>
            <a:lvl3pPr marL="1143000" indent="-228600" eaLnBrk="0" hangingPunct="0">
              <a:spcBef>
                <a:spcPct val="20000"/>
              </a:spcBef>
              <a:buClr>
                <a:srgbClr val="063DE8"/>
              </a:buClr>
              <a:buSzPct val="125000"/>
              <a:buFont typeface="Wingdings" panose="05000000000000000000" pitchFamily="2" charset="2"/>
              <a:buChar char="§"/>
              <a:defRPr sz="2200">
                <a:solidFill>
                  <a:schemeClr val="tx1"/>
                </a:solidFill>
                <a:latin typeface="Times New Roman" panose="02020603050405020304" pitchFamily="18" charset="0"/>
              </a:defRPr>
            </a:lvl3pPr>
            <a:lvl4pPr marL="1600200" indent="-228600" eaLnBrk="0" hangingPunct="0">
              <a:spcBef>
                <a:spcPct val="20000"/>
              </a:spcBef>
              <a:buClr>
                <a:srgbClr val="063DE8"/>
              </a:buClr>
              <a:buSzPct val="70000"/>
              <a:buFont typeface="Wingdings" panose="05000000000000000000" pitchFamily="2" charset="2"/>
              <a:buChar char="v"/>
              <a:defRPr sz="2000">
                <a:solidFill>
                  <a:schemeClr val="tx1"/>
                </a:solidFill>
                <a:latin typeface="Times New Roman" panose="02020603050405020304" pitchFamily="18" charset="0"/>
              </a:defRPr>
            </a:lvl4pPr>
            <a:lvl5pPr marL="2057400" indent="-228600" eaLnBrk="0" hangingPunct="0">
              <a:spcBef>
                <a:spcPct val="20000"/>
              </a:spcBef>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9pPr>
          </a:lstStyle>
          <a:p>
            <a:pPr>
              <a:spcBef>
                <a:spcPct val="0"/>
              </a:spcBef>
              <a:buClrTx/>
              <a:buSzTx/>
              <a:buFontTx/>
              <a:buNone/>
            </a:pPr>
            <a:r>
              <a:rPr lang="en-US" altLang="zh-CN" sz="2400"/>
              <a:t>B2</a:t>
            </a:r>
            <a:endParaRPr lang="zh-CN" altLang="en-US" sz="2400"/>
          </a:p>
        </p:txBody>
      </p:sp>
      <p:sp>
        <p:nvSpPr>
          <p:cNvPr id="15367" name="圆角矩形 8"/>
          <p:cNvSpPr>
            <a:spLocks noChangeArrowheads="1"/>
          </p:cNvSpPr>
          <p:nvPr/>
        </p:nvSpPr>
        <p:spPr bwMode="auto">
          <a:xfrm>
            <a:off x="3656013" y="2492375"/>
            <a:ext cx="1852612" cy="1008063"/>
          </a:xfrm>
          <a:prstGeom prst="roundRect">
            <a:avLst>
              <a:gd name="adj" fmla="val 16667"/>
            </a:avLst>
          </a:prstGeom>
          <a:noFill/>
          <a:ln w="22225" algn="ctr">
            <a:solidFill>
              <a:schemeClr val="tx1"/>
            </a:solidFill>
            <a:round/>
            <a:headEnd type="none" w="sm" len="sm"/>
            <a:tailEnd type="triangle" w="lg" len="me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rgbClr val="063DE8"/>
              </a:buClr>
              <a:buSzPct val="125000"/>
              <a:buChar char="•"/>
              <a:defRPr sz="2600">
                <a:solidFill>
                  <a:schemeClr val="tx1"/>
                </a:solidFill>
                <a:latin typeface="Times New Roman" panose="02020603050405020304" pitchFamily="18" charset="0"/>
              </a:defRPr>
            </a:lvl1pPr>
            <a:lvl2pPr marL="742950" indent="-285750" eaLnBrk="0" hangingPunct="0">
              <a:spcBef>
                <a:spcPct val="20000"/>
              </a:spcBef>
              <a:buClr>
                <a:srgbClr val="063DE8"/>
              </a:buClr>
              <a:buSzPct val="70000"/>
              <a:buFont typeface="Monotype Sorts"/>
              <a:buChar char="ä"/>
              <a:defRPr sz="2400">
                <a:solidFill>
                  <a:schemeClr val="tx1"/>
                </a:solidFill>
                <a:latin typeface="Times New Roman" panose="02020603050405020304" pitchFamily="18" charset="0"/>
              </a:defRPr>
            </a:lvl2pPr>
            <a:lvl3pPr marL="1143000" indent="-228600" eaLnBrk="0" hangingPunct="0">
              <a:spcBef>
                <a:spcPct val="20000"/>
              </a:spcBef>
              <a:buClr>
                <a:srgbClr val="063DE8"/>
              </a:buClr>
              <a:buSzPct val="125000"/>
              <a:buFont typeface="Wingdings" panose="05000000000000000000" pitchFamily="2" charset="2"/>
              <a:buChar char="§"/>
              <a:defRPr sz="2200">
                <a:solidFill>
                  <a:schemeClr val="tx1"/>
                </a:solidFill>
                <a:latin typeface="Times New Roman" panose="02020603050405020304" pitchFamily="18" charset="0"/>
              </a:defRPr>
            </a:lvl3pPr>
            <a:lvl4pPr marL="1600200" indent="-228600" eaLnBrk="0" hangingPunct="0">
              <a:spcBef>
                <a:spcPct val="20000"/>
              </a:spcBef>
              <a:buClr>
                <a:srgbClr val="063DE8"/>
              </a:buClr>
              <a:buSzPct val="70000"/>
              <a:buFont typeface="Wingdings" panose="05000000000000000000" pitchFamily="2" charset="2"/>
              <a:buChar char="v"/>
              <a:defRPr sz="2000">
                <a:solidFill>
                  <a:schemeClr val="tx1"/>
                </a:solidFill>
                <a:latin typeface="Times New Roman" panose="02020603050405020304" pitchFamily="18" charset="0"/>
              </a:defRPr>
            </a:lvl4pPr>
            <a:lvl5pPr marL="2057400" indent="-228600" eaLnBrk="0" hangingPunct="0">
              <a:spcBef>
                <a:spcPct val="20000"/>
              </a:spcBef>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9pPr>
          </a:lstStyle>
          <a:p>
            <a:pPr>
              <a:lnSpc>
                <a:spcPct val="70000"/>
              </a:lnSpc>
              <a:spcBef>
                <a:spcPct val="0"/>
              </a:spcBef>
              <a:buClrTx/>
              <a:buSzTx/>
              <a:buFontTx/>
              <a:buNone/>
            </a:pPr>
            <a:r>
              <a:rPr lang="en-US" altLang="zh-CN" sz="2000"/>
              <a:t>j = j – 1</a:t>
            </a:r>
          </a:p>
          <a:p>
            <a:pPr>
              <a:lnSpc>
                <a:spcPct val="70000"/>
              </a:lnSpc>
              <a:spcBef>
                <a:spcPct val="0"/>
              </a:spcBef>
              <a:buClrTx/>
              <a:buSzTx/>
              <a:buFontTx/>
              <a:buNone/>
            </a:pPr>
            <a:r>
              <a:rPr lang="en-US" altLang="zh-CN" sz="2000"/>
              <a:t>t4 = 4*j</a:t>
            </a:r>
          </a:p>
          <a:p>
            <a:pPr>
              <a:lnSpc>
                <a:spcPct val="70000"/>
              </a:lnSpc>
              <a:spcBef>
                <a:spcPct val="0"/>
              </a:spcBef>
              <a:buClrTx/>
              <a:buSzTx/>
              <a:buFontTx/>
              <a:buNone/>
            </a:pPr>
            <a:r>
              <a:rPr lang="en-US" altLang="zh-CN" sz="2000"/>
              <a:t>t5 = a[t4]</a:t>
            </a:r>
          </a:p>
          <a:p>
            <a:pPr>
              <a:lnSpc>
                <a:spcPct val="70000"/>
              </a:lnSpc>
              <a:spcBef>
                <a:spcPct val="0"/>
              </a:spcBef>
              <a:buClrTx/>
              <a:buSzTx/>
              <a:buFontTx/>
              <a:buNone/>
            </a:pPr>
            <a:r>
              <a:rPr lang="en-US" altLang="zh-CN" sz="2000"/>
              <a:t>if t5&gt;v goto B3</a:t>
            </a:r>
            <a:endParaRPr lang="zh-CN" altLang="en-US" sz="2000"/>
          </a:p>
        </p:txBody>
      </p:sp>
      <p:sp>
        <p:nvSpPr>
          <p:cNvPr id="15368" name="TextBox 9"/>
          <p:cNvSpPr txBox="1">
            <a:spLocks noChangeArrowheads="1"/>
          </p:cNvSpPr>
          <p:nvPr/>
        </p:nvSpPr>
        <p:spPr bwMode="auto">
          <a:xfrm>
            <a:off x="5827713" y="2765425"/>
            <a:ext cx="54451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rgbClr val="063DE8"/>
              </a:buClr>
              <a:buSzPct val="125000"/>
              <a:buChar char="•"/>
              <a:defRPr sz="2600">
                <a:solidFill>
                  <a:schemeClr val="tx1"/>
                </a:solidFill>
                <a:latin typeface="Times New Roman" panose="02020603050405020304" pitchFamily="18" charset="0"/>
              </a:defRPr>
            </a:lvl1pPr>
            <a:lvl2pPr marL="742950" indent="-285750" eaLnBrk="0" hangingPunct="0">
              <a:spcBef>
                <a:spcPct val="20000"/>
              </a:spcBef>
              <a:buClr>
                <a:srgbClr val="063DE8"/>
              </a:buClr>
              <a:buSzPct val="70000"/>
              <a:buFont typeface="Monotype Sorts"/>
              <a:buChar char="ä"/>
              <a:defRPr sz="2400">
                <a:solidFill>
                  <a:schemeClr val="tx1"/>
                </a:solidFill>
                <a:latin typeface="Times New Roman" panose="02020603050405020304" pitchFamily="18" charset="0"/>
              </a:defRPr>
            </a:lvl2pPr>
            <a:lvl3pPr marL="1143000" indent="-228600" eaLnBrk="0" hangingPunct="0">
              <a:spcBef>
                <a:spcPct val="20000"/>
              </a:spcBef>
              <a:buClr>
                <a:srgbClr val="063DE8"/>
              </a:buClr>
              <a:buSzPct val="125000"/>
              <a:buFont typeface="Wingdings" panose="05000000000000000000" pitchFamily="2" charset="2"/>
              <a:buChar char="§"/>
              <a:defRPr sz="2200">
                <a:solidFill>
                  <a:schemeClr val="tx1"/>
                </a:solidFill>
                <a:latin typeface="Times New Roman" panose="02020603050405020304" pitchFamily="18" charset="0"/>
              </a:defRPr>
            </a:lvl3pPr>
            <a:lvl4pPr marL="1600200" indent="-228600" eaLnBrk="0" hangingPunct="0">
              <a:spcBef>
                <a:spcPct val="20000"/>
              </a:spcBef>
              <a:buClr>
                <a:srgbClr val="063DE8"/>
              </a:buClr>
              <a:buSzPct val="70000"/>
              <a:buFont typeface="Wingdings" panose="05000000000000000000" pitchFamily="2" charset="2"/>
              <a:buChar char="v"/>
              <a:defRPr sz="2000">
                <a:solidFill>
                  <a:schemeClr val="tx1"/>
                </a:solidFill>
                <a:latin typeface="Times New Roman" panose="02020603050405020304" pitchFamily="18" charset="0"/>
              </a:defRPr>
            </a:lvl4pPr>
            <a:lvl5pPr marL="2057400" indent="-228600" eaLnBrk="0" hangingPunct="0">
              <a:spcBef>
                <a:spcPct val="20000"/>
              </a:spcBef>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9pPr>
          </a:lstStyle>
          <a:p>
            <a:pPr>
              <a:spcBef>
                <a:spcPct val="0"/>
              </a:spcBef>
              <a:buClrTx/>
              <a:buSzTx/>
              <a:buFontTx/>
              <a:buNone/>
            </a:pPr>
            <a:r>
              <a:rPr lang="en-US" altLang="zh-CN" sz="2400"/>
              <a:t>B3</a:t>
            </a:r>
            <a:endParaRPr lang="zh-CN" altLang="en-US" sz="2400"/>
          </a:p>
        </p:txBody>
      </p:sp>
      <p:sp>
        <p:nvSpPr>
          <p:cNvPr id="15369" name="圆角矩形 10"/>
          <p:cNvSpPr>
            <a:spLocks noChangeArrowheads="1"/>
          </p:cNvSpPr>
          <p:nvPr/>
        </p:nvSpPr>
        <p:spPr bwMode="auto">
          <a:xfrm>
            <a:off x="3656013" y="3746500"/>
            <a:ext cx="1852612" cy="409575"/>
          </a:xfrm>
          <a:prstGeom prst="roundRect">
            <a:avLst>
              <a:gd name="adj" fmla="val 16667"/>
            </a:avLst>
          </a:prstGeom>
          <a:noFill/>
          <a:ln w="22225" algn="ctr">
            <a:solidFill>
              <a:schemeClr val="tx1"/>
            </a:solidFill>
            <a:round/>
            <a:headEnd type="none" w="sm" len="sm"/>
            <a:tailEnd type="triangle" w="lg" len="me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rgbClr val="063DE8"/>
              </a:buClr>
              <a:buSzPct val="125000"/>
              <a:buChar char="•"/>
              <a:defRPr sz="2600">
                <a:solidFill>
                  <a:schemeClr val="tx1"/>
                </a:solidFill>
                <a:latin typeface="Times New Roman" panose="02020603050405020304" pitchFamily="18" charset="0"/>
              </a:defRPr>
            </a:lvl1pPr>
            <a:lvl2pPr marL="742950" indent="-285750" eaLnBrk="0" hangingPunct="0">
              <a:spcBef>
                <a:spcPct val="20000"/>
              </a:spcBef>
              <a:buClr>
                <a:srgbClr val="063DE8"/>
              </a:buClr>
              <a:buSzPct val="70000"/>
              <a:buFont typeface="Monotype Sorts"/>
              <a:buChar char="ä"/>
              <a:defRPr sz="2400">
                <a:solidFill>
                  <a:schemeClr val="tx1"/>
                </a:solidFill>
                <a:latin typeface="Times New Roman" panose="02020603050405020304" pitchFamily="18" charset="0"/>
              </a:defRPr>
            </a:lvl2pPr>
            <a:lvl3pPr marL="1143000" indent="-228600" eaLnBrk="0" hangingPunct="0">
              <a:spcBef>
                <a:spcPct val="20000"/>
              </a:spcBef>
              <a:buClr>
                <a:srgbClr val="063DE8"/>
              </a:buClr>
              <a:buSzPct val="125000"/>
              <a:buFont typeface="Wingdings" panose="05000000000000000000" pitchFamily="2" charset="2"/>
              <a:buChar char="§"/>
              <a:defRPr sz="2200">
                <a:solidFill>
                  <a:schemeClr val="tx1"/>
                </a:solidFill>
                <a:latin typeface="Times New Roman" panose="02020603050405020304" pitchFamily="18" charset="0"/>
              </a:defRPr>
            </a:lvl3pPr>
            <a:lvl4pPr marL="1600200" indent="-228600" eaLnBrk="0" hangingPunct="0">
              <a:spcBef>
                <a:spcPct val="20000"/>
              </a:spcBef>
              <a:buClr>
                <a:srgbClr val="063DE8"/>
              </a:buClr>
              <a:buSzPct val="70000"/>
              <a:buFont typeface="Wingdings" panose="05000000000000000000" pitchFamily="2" charset="2"/>
              <a:buChar char="v"/>
              <a:defRPr sz="2000">
                <a:solidFill>
                  <a:schemeClr val="tx1"/>
                </a:solidFill>
                <a:latin typeface="Times New Roman" panose="02020603050405020304" pitchFamily="18" charset="0"/>
              </a:defRPr>
            </a:lvl4pPr>
            <a:lvl5pPr marL="2057400" indent="-228600" eaLnBrk="0" hangingPunct="0">
              <a:spcBef>
                <a:spcPct val="20000"/>
              </a:spcBef>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9pPr>
          </a:lstStyle>
          <a:p>
            <a:pPr>
              <a:lnSpc>
                <a:spcPct val="70000"/>
              </a:lnSpc>
              <a:spcBef>
                <a:spcPct val="0"/>
              </a:spcBef>
              <a:buClrTx/>
              <a:buSzTx/>
              <a:buFontTx/>
              <a:buNone/>
            </a:pPr>
            <a:r>
              <a:rPr lang="en-US" altLang="zh-CN" sz="2000"/>
              <a:t>if i &gt;=j goto B6</a:t>
            </a:r>
            <a:endParaRPr lang="zh-CN" altLang="en-US" sz="2000"/>
          </a:p>
        </p:txBody>
      </p:sp>
      <p:sp>
        <p:nvSpPr>
          <p:cNvPr id="15370" name="TextBox 11"/>
          <p:cNvSpPr txBox="1">
            <a:spLocks noChangeArrowheads="1"/>
          </p:cNvSpPr>
          <p:nvPr/>
        </p:nvSpPr>
        <p:spPr bwMode="auto">
          <a:xfrm>
            <a:off x="5827713" y="3716338"/>
            <a:ext cx="544512"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rgbClr val="063DE8"/>
              </a:buClr>
              <a:buSzPct val="125000"/>
              <a:buChar char="•"/>
              <a:defRPr sz="2600">
                <a:solidFill>
                  <a:schemeClr val="tx1"/>
                </a:solidFill>
                <a:latin typeface="Times New Roman" panose="02020603050405020304" pitchFamily="18" charset="0"/>
              </a:defRPr>
            </a:lvl1pPr>
            <a:lvl2pPr marL="742950" indent="-285750" eaLnBrk="0" hangingPunct="0">
              <a:spcBef>
                <a:spcPct val="20000"/>
              </a:spcBef>
              <a:buClr>
                <a:srgbClr val="063DE8"/>
              </a:buClr>
              <a:buSzPct val="70000"/>
              <a:buFont typeface="Monotype Sorts"/>
              <a:buChar char="ä"/>
              <a:defRPr sz="2400">
                <a:solidFill>
                  <a:schemeClr val="tx1"/>
                </a:solidFill>
                <a:latin typeface="Times New Roman" panose="02020603050405020304" pitchFamily="18" charset="0"/>
              </a:defRPr>
            </a:lvl2pPr>
            <a:lvl3pPr marL="1143000" indent="-228600" eaLnBrk="0" hangingPunct="0">
              <a:spcBef>
                <a:spcPct val="20000"/>
              </a:spcBef>
              <a:buClr>
                <a:srgbClr val="063DE8"/>
              </a:buClr>
              <a:buSzPct val="125000"/>
              <a:buFont typeface="Wingdings" panose="05000000000000000000" pitchFamily="2" charset="2"/>
              <a:buChar char="§"/>
              <a:defRPr sz="2200">
                <a:solidFill>
                  <a:schemeClr val="tx1"/>
                </a:solidFill>
                <a:latin typeface="Times New Roman" panose="02020603050405020304" pitchFamily="18" charset="0"/>
              </a:defRPr>
            </a:lvl3pPr>
            <a:lvl4pPr marL="1600200" indent="-228600" eaLnBrk="0" hangingPunct="0">
              <a:spcBef>
                <a:spcPct val="20000"/>
              </a:spcBef>
              <a:buClr>
                <a:srgbClr val="063DE8"/>
              </a:buClr>
              <a:buSzPct val="70000"/>
              <a:buFont typeface="Wingdings" panose="05000000000000000000" pitchFamily="2" charset="2"/>
              <a:buChar char="v"/>
              <a:defRPr sz="2000">
                <a:solidFill>
                  <a:schemeClr val="tx1"/>
                </a:solidFill>
                <a:latin typeface="Times New Roman" panose="02020603050405020304" pitchFamily="18" charset="0"/>
              </a:defRPr>
            </a:lvl4pPr>
            <a:lvl5pPr marL="2057400" indent="-228600" eaLnBrk="0" hangingPunct="0">
              <a:spcBef>
                <a:spcPct val="20000"/>
              </a:spcBef>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9pPr>
          </a:lstStyle>
          <a:p>
            <a:pPr>
              <a:spcBef>
                <a:spcPct val="0"/>
              </a:spcBef>
              <a:buClrTx/>
              <a:buSzTx/>
              <a:buFontTx/>
              <a:buNone/>
            </a:pPr>
            <a:r>
              <a:rPr lang="en-US" altLang="zh-CN" sz="2400"/>
              <a:t>B4</a:t>
            </a:r>
            <a:endParaRPr lang="zh-CN" altLang="en-US" sz="2400"/>
          </a:p>
        </p:txBody>
      </p:sp>
      <p:sp>
        <p:nvSpPr>
          <p:cNvPr id="15371" name="圆角矩形 12"/>
          <p:cNvSpPr>
            <a:spLocks noChangeArrowheads="1"/>
          </p:cNvSpPr>
          <p:nvPr/>
        </p:nvSpPr>
        <p:spPr bwMode="auto">
          <a:xfrm>
            <a:off x="900113" y="4249738"/>
            <a:ext cx="1851025" cy="1101725"/>
          </a:xfrm>
          <a:prstGeom prst="roundRect">
            <a:avLst>
              <a:gd name="adj" fmla="val 16667"/>
            </a:avLst>
          </a:prstGeom>
          <a:solidFill>
            <a:schemeClr val="bg1"/>
          </a:solidFill>
          <a:ln w="22225" algn="ctr">
            <a:solidFill>
              <a:schemeClr val="tx1"/>
            </a:solidFill>
            <a:round/>
            <a:headEnd type="none" w="sm" len="sm"/>
            <a:tailEnd type="triangle" w="lg" len="med"/>
          </a:ln>
        </p:spPr>
        <p:txBody>
          <a:bodyPr/>
          <a:lstStyle>
            <a:lvl1pPr eaLnBrk="0" hangingPunct="0">
              <a:spcBef>
                <a:spcPct val="20000"/>
              </a:spcBef>
              <a:buClr>
                <a:srgbClr val="063DE8"/>
              </a:buClr>
              <a:buSzPct val="125000"/>
              <a:buChar char="•"/>
              <a:defRPr sz="2600">
                <a:solidFill>
                  <a:schemeClr val="tx1"/>
                </a:solidFill>
                <a:latin typeface="Times New Roman" panose="02020603050405020304" pitchFamily="18" charset="0"/>
              </a:defRPr>
            </a:lvl1pPr>
            <a:lvl2pPr marL="742950" indent="-285750" eaLnBrk="0" hangingPunct="0">
              <a:spcBef>
                <a:spcPct val="20000"/>
              </a:spcBef>
              <a:buClr>
                <a:srgbClr val="063DE8"/>
              </a:buClr>
              <a:buSzPct val="70000"/>
              <a:buFont typeface="Monotype Sorts"/>
              <a:buChar char="ä"/>
              <a:defRPr sz="2400">
                <a:solidFill>
                  <a:schemeClr val="tx1"/>
                </a:solidFill>
                <a:latin typeface="Times New Roman" panose="02020603050405020304" pitchFamily="18" charset="0"/>
              </a:defRPr>
            </a:lvl2pPr>
            <a:lvl3pPr marL="1143000" indent="-228600" eaLnBrk="0" hangingPunct="0">
              <a:spcBef>
                <a:spcPct val="20000"/>
              </a:spcBef>
              <a:buClr>
                <a:srgbClr val="063DE8"/>
              </a:buClr>
              <a:buSzPct val="125000"/>
              <a:buFont typeface="Wingdings" panose="05000000000000000000" pitchFamily="2" charset="2"/>
              <a:buChar char="§"/>
              <a:defRPr sz="2200">
                <a:solidFill>
                  <a:schemeClr val="tx1"/>
                </a:solidFill>
                <a:latin typeface="Times New Roman" panose="02020603050405020304" pitchFamily="18" charset="0"/>
              </a:defRPr>
            </a:lvl3pPr>
            <a:lvl4pPr marL="1600200" indent="-228600" eaLnBrk="0" hangingPunct="0">
              <a:spcBef>
                <a:spcPct val="20000"/>
              </a:spcBef>
              <a:buClr>
                <a:srgbClr val="063DE8"/>
              </a:buClr>
              <a:buSzPct val="70000"/>
              <a:buFont typeface="Wingdings" panose="05000000000000000000" pitchFamily="2" charset="2"/>
              <a:buChar char="v"/>
              <a:defRPr sz="2000">
                <a:solidFill>
                  <a:schemeClr val="tx1"/>
                </a:solidFill>
                <a:latin typeface="Times New Roman" panose="02020603050405020304" pitchFamily="18" charset="0"/>
              </a:defRPr>
            </a:lvl4pPr>
            <a:lvl5pPr marL="2057400" indent="-228600" eaLnBrk="0" hangingPunct="0">
              <a:spcBef>
                <a:spcPct val="20000"/>
              </a:spcBef>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9pPr>
          </a:lstStyle>
          <a:p>
            <a:pPr>
              <a:lnSpc>
                <a:spcPct val="70000"/>
              </a:lnSpc>
              <a:spcBef>
                <a:spcPct val="0"/>
              </a:spcBef>
              <a:buClrTx/>
              <a:buSzTx/>
              <a:buFontTx/>
              <a:buNone/>
            </a:pPr>
            <a:r>
              <a:rPr lang="en-US" altLang="zh-CN" sz="2000"/>
              <a:t>a[t2] = t5</a:t>
            </a:r>
          </a:p>
          <a:p>
            <a:pPr>
              <a:lnSpc>
                <a:spcPct val="70000"/>
              </a:lnSpc>
              <a:spcBef>
                <a:spcPct val="0"/>
              </a:spcBef>
              <a:buClrTx/>
              <a:buSzTx/>
              <a:buFontTx/>
              <a:buNone/>
            </a:pPr>
            <a:r>
              <a:rPr lang="en-US" altLang="zh-CN" sz="2000">
                <a:solidFill>
                  <a:srgbClr val="FF0000"/>
                </a:solidFill>
              </a:rPr>
              <a:t>a[t4] = t3</a:t>
            </a:r>
          </a:p>
          <a:p>
            <a:pPr>
              <a:lnSpc>
                <a:spcPct val="70000"/>
              </a:lnSpc>
              <a:spcBef>
                <a:spcPct val="0"/>
              </a:spcBef>
              <a:buClrTx/>
              <a:buSzTx/>
              <a:buFontTx/>
              <a:buNone/>
            </a:pPr>
            <a:r>
              <a:rPr lang="en-US" altLang="zh-CN" sz="2000"/>
              <a:t>goto  B2</a:t>
            </a:r>
          </a:p>
          <a:p>
            <a:pPr>
              <a:lnSpc>
                <a:spcPct val="70000"/>
              </a:lnSpc>
              <a:spcBef>
                <a:spcPct val="0"/>
              </a:spcBef>
              <a:buClrTx/>
              <a:buSzTx/>
              <a:buFontTx/>
              <a:buNone/>
            </a:pPr>
            <a:endParaRPr lang="zh-CN" altLang="en-US" sz="2000"/>
          </a:p>
        </p:txBody>
      </p:sp>
      <p:sp>
        <p:nvSpPr>
          <p:cNvPr id="15372" name="圆角矩形 13"/>
          <p:cNvSpPr>
            <a:spLocks noChangeArrowheads="1"/>
          </p:cNvSpPr>
          <p:nvPr/>
        </p:nvSpPr>
        <p:spPr bwMode="auto">
          <a:xfrm>
            <a:off x="6443663" y="4214813"/>
            <a:ext cx="1852612" cy="1101725"/>
          </a:xfrm>
          <a:prstGeom prst="roundRect">
            <a:avLst>
              <a:gd name="adj" fmla="val 16667"/>
            </a:avLst>
          </a:prstGeom>
          <a:noFill/>
          <a:ln w="22225" algn="ctr">
            <a:solidFill>
              <a:schemeClr val="tx1"/>
            </a:solidFill>
            <a:round/>
            <a:headEnd type="none" w="sm" len="sm"/>
            <a:tailEnd type="triangle" w="lg" len="me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rgbClr val="063DE8"/>
              </a:buClr>
              <a:buSzPct val="125000"/>
              <a:buChar char="•"/>
              <a:defRPr sz="2600">
                <a:solidFill>
                  <a:schemeClr val="tx1"/>
                </a:solidFill>
                <a:latin typeface="Times New Roman" panose="02020603050405020304" pitchFamily="18" charset="0"/>
              </a:defRPr>
            </a:lvl1pPr>
            <a:lvl2pPr marL="742950" indent="-285750" eaLnBrk="0" hangingPunct="0">
              <a:spcBef>
                <a:spcPct val="20000"/>
              </a:spcBef>
              <a:buClr>
                <a:srgbClr val="063DE8"/>
              </a:buClr>
              <a:buSzPct val="70000"/>
              <a:buFont typeface="Monotype Sorts"/>
              <a:buChar char="ä"/>
              <a:defRPr sz="2400">
                <a:solidFill>
                  <a:schemeClr val="tx1"/>
                </a:solidFill>
                <a:latin typeface="Times New Roman" panose="02020603050405020304" pitchFamily="18" charset="0"/>
              </a:defRPr>
            </a:lvl2pPr>
            <a:lvl3pPr marL="1143000" indent="-228600" eaLnBrk="0" hangingPunct="0">
              <a:spcBef>
                <a:spcPct val="20000"/>
              </a:spcBef>
              <a:buClr>
                <a:srgbClr val="063DE8"/>
              </a:buClr>
              <a:buSzPct val="125000"/>
              <a:buFont typeface="Wingdings" panose="05000000000000000000" pitchFamily="2" charset="2"/>
              <a:buChar char="§"/>
              <a:defRPr sz="2200">
                <a:solidFill>
                  <a:schemeClr val="tx1"/>
                </a:solidFill>
                <a:latin typeface="Times New Roman" panose="02020603050405020304" pitchFamily="18" charset="0"/>
              </a:defRPr>
            </a:lvl3pPr>
            <a:lvl4pPr marL="1600200" indent="-228600" eaLnBrk="0" hangingPunct="0">
              <a:spcBef>
                <a:spcPct val="20000"/>
              </a:spcBef>
              <a:buClr>
                <a:srgbClr val="063DE8"/>
              </a:buClr>
              <a:buSzPct val="70000"/>
              <a:buFont typeface="Wingdings" panose="05000000000000000000" pitchFamily="2" charset="2"/>
              <a:buChar char="v"/>
              <a:defRPr sz="2000">
                <a:solidFill>
                  <a:schemeClr val="tx1"/>
                </a:solidFill>
                <a:latin typeface="Times New Roman" panose="02020603050405020304" pitchFamily="18" charset="0"/>
              </a:defRPr>
            </a:lvl4pPr>
            <a:lvl5pPr marL="2057400" indent="-228600" eaLnBrk="0" hangingPunct="0">
              <a:spcBef>
                <a:spcPct val="20000"/>
              </a:spcBef>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9pPr>
          </a:lstStyle>
          <a:p>
            <a:pPr>
              <a:lnSpc>
                <a:spcPct val="70000"/>
              </a:lnSpc>
              <a:spcBef>
                <a:spcPct val="0"/>
              </a:spcBef>
              <a:buClrTx/>
              <a:buSzTx/>
              <a:buFontTx/>
              <a:buNone/>
            </a:pPr>
            <a:r>
              <a:rPr lang="en-US" altLang="zh-CN" sz="2000"/>
              <a:t>t14 = a[t1]</a:t>
            </a:r>
          </a:p>
          <a:p>
            <a:pPr>
              <a:lnSpc>
                <a:spcPct val="70000"/>
              </a:lnSpc>
              <a:spcBef>
                <a:spcPct val="0"/>
              </a:spcBef>
              <a:buClrTx/>
              <a:buSzTx/>
              <a:buFontTx/>
              <a:buNone/>
            </a:pPr>
            <a:r>
              <a:rPr lang="en-US" altLang="zh-CN" sz="2000"/>
              <a:t>a[t2] = t14</a:t>
            </a:r>
          </a:p>
          <a:p>
            <a:pPr>
              <a:lnSpc>
                <a:spcPct val="70000"/>
              </a:lnSpc>
              <a:spcBef>
                <a:spcPct val="0"/>
              </a:spcBef>
              <a:buClrTx/>
              <a:buSzTx/>
              <a:buFontTx/>
              <a:buNone/>
            </a:pPr>
            <a:r>
              <a:rPr lang="en-US" altLang="zh-CN" sz="2000">
                <a:solidFill>
                  <a:srgbClr val="FF0000"/>
                </a:solidFill>
              </a:rPr>
              <a:t>a[t1] = t3</a:t>
            </a:r>
            <a:endParaRPr lang="zh-CN" altLang="en-US" sz="2000">
              <a:solidFill>
                <a:srgbClr val="FF0000"/>
              </a:solidFill>
            </a:endParaRPr>
          </a:p>
        </p:txBody>
      </p:sp>
      <p:sp>
        <p:nvSpPr>
          <p:cNvPr id="15373" name="TextBox 14"/>
          <p:cNvSpPr txBox="1">
            <a:spLocks noChangeArrowheads="1"/>
          </p:cNvSpPr>
          <p:nvPr/>
        </p:nvSpPr>
        <p:spPr bwMode="auto">
          <a:xfrm>
            <a:off x="2989263" y="4759325"/>
            <a:ext cx="54451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rgbClr val="063DE8"/>
              </a:buClr>
              <a:buSzPct val="125000"/>
              <a:buChar char="•"/>
              <a:defRPr sz="2600">
                <a:solidFill>
                  <a:schemeClr val="tx1"/>
                </a:solidFill>
                <a:latin typeface="Times New Roman" panose="02020603050405020304" pitchFamily="18" charset="0"/>
              </a:defRPr>
            </a:lvl1pPr>
            <a:lvl2pPr marL="742950" indent="-285750" eaLnBrk="0" hangingPunct="0">
              <a:spcBef>
                <a:spcPct val="20000"/>
              </a:spcBef>
              <a:buClr>
                <a:srgbClr val="063DE8"/>
              </a:buClr>
              <a:buSzPct val="70000"/>
              <a:buFont typeface="Monotype Sorts"/>
              <a:buChar char="ä"/>
              <a:defRPr sz="2400">
                <a:solidFill>
                  <a:schemeClr val="tx1"/>
                </a:solidFill>
                <a:latin typeface="Times New Roman" panose="02020603050405020304" pitchFamily="18" charset="0"/>
              </a:defRPr>
            </a:lvl2pPr>
            <a:lvl3pPr marL="1143000" indent="-228600" eaLnBrk="0" hangingPunct="0">
              <a:spcBef>
                <a:spcPct val="20000"/>
              </a:spcBef>
              <a:buClr>
                <a:srgbClr val="063DE8"/>
              </a:buClr>
              <a:buSzPct val="125000"/>
              <a:buFont typeface="Wingdings" panose="05000000000000000000" pitchFamily="2" charset="2"/>
              <a:buChar char="§"/>
              <a:defRPr sz="2200">
                <a:solidFill>
                  <a:schemeClr val="tx1"/>
                </a:solidFill>
                <a:latin typeface="Times New Roman" panose="02020603050405020304" pitchFamily="18" charset="0"/>
              </a:defRPr>
            </a:lvl3pPr>
            <a:lvl4pPr marL="1600200" indent="-228600" eaLnBrk="0" hangingPunct="0">
              <a:spcBef>
                <a:spcPct val="20000"/>
              </a:spcBef>
              <a:buClr>
                <a:srgbClr val="063DE8"/>
              </a:buClr>
              <a:buSzPct val="70000"/>
              <a:buFont typeface="Wingdings" panose="05000000000000000000" pitchFamily="2" charset="2"/>
              <a:buChar char="v"/>
              <a:defRPr sz="2000">
                <a:solidFill>
                  <a:schemeClr val="tx1"/>
                </a:solidFill>
                <a:latin typeface="Times New Roman" panose="02020603050405020304" pitchFamily="18" charset="0"/>
              </a:defRPr>
            </a:lvl4pPr>
            <a:lvl5pPr marL="2057400" indent="-228600" eaLnBrk="0" hangingPunct="0">
              <a:spcBef>
                <a:spcPct val="20000"/>
              </a:spcBef>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9pPr>
          </a:lstStyle>
          <a:p>
            <a:pPr>
              <a:spcBef>
                <a:spcPct val="0"/>
              </a:spcBef>
              <a:buClrTx/>
              <a:buSzTx/>
              <a:buFontTx/>
              <a:buNone/>
            </a:pPr>
            <a:r>
              <a:rPr lang="en-US" altLang="zh-CN" sz="2400"/>
              <a:t>B5</a:t>
            </a:r>
            <a:endParaRPr lang="zh-CN" altLang="en-US" sz="2400"/>
          </a:p>
        </p:txBody>
      </p:sp>
      <p:sp>
        <p:nvSpPr>
          <p:cNvPr id="15374" name="TextBox 15"/>
          <p:cNvSpPr txBox="1">
            <a:spLocks noChangeArrowheads="1"/>
          </p:cNvSpPr>
          <p:nvPr/>
        </p:nvSpPr>
        <p:spPr bwMode="auto">
          <a:xfrm>
            <a:off x="8459788" y="4570413"/>
            <a:ext cx="544512"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rgbClr val="063DE8"/>
              </a:buClr>
              <a:buSzPct val="125000"/>
              <a:buChar char="•"/>
              <a:defRPr sz="2600">
                <a:solidFill>
                  <a:schemeClr val="tx1"/>
                </a:solidFill>
                <a:latin typeface="Times New Roman" panose="02020603050405020304" pitchFamily="18" charset="0"/>
              </a:defRPr>
            </a:lvl1pPr>
            <a:lvl2pPr marL="742950" indent="-285750" eaLnBrk="0" hangingPunct="0">
              <a:spcBef>
                <a:spcPct val="20000"/>
              </a:spcBef>
              <a:buClr>
                <a:srgbClr val="063DE8"/>
              </a:buClr>
              <a:buSzPct val="70000"/>
              <a:buFont typeface="Monotype Sorts"/>
              <a:buChar char="ä"/>
              <a:defRPr sz="2400">
                <a:solidFill>
                  <a:schemeClr val="tx1"/>
                </a:solidFill>
                <a:latin typeface="Times New Roman" panose="02020603050405020304" pitchFamily="18" charset="0"/>
              </a:defRPr>
            </a:lvl2pPr>
            <a:lvl3pPr marL="1143000" indent="-228600" eaLnBrk="0" hangingPunct="0">
              <a:spcBef>
                <a:spcPct val="20000"/>
              </a:spcBef>
              <a:buClr>
                <a:srgbClr val="063DE8"/>
              </a:buClr>
              <a:buSzPct val="125000"/>
              <a:buFont typeface="Wingdings" panose="05000000000000000000" pitchFamily="2" charset="2"/>
              <a:buChar char="§"/>
              <a:defRPr sz="2200">
                <a:solidFill>
                  <a:schemeClr val="tx1"/>
                </a:solidFill>
                <a:latin typeface="Times New Roman" panose="02020603050405020304" pitchFamily="18" charset="0"/>
              </a:defRPr>
            </a:lvl3pPr>
            <a:lvl4pPr marL="1600200" indent="-228600" eaLnBrk="0" hangingPunct="0">
              <a:spcBef>
                <a:spcPct val="20000"/>
              </a:spcBef>
              <a:buClr>
                <a:srgbClr val="063DE8"/>
              </a:buClr>
              <a:buSzPct val="70000"/>
              <a:buFont typeface="Wingdings" panose="05000000000000000000" pitchFamily="2" charset="2"/>
              <a:buChar char="v"/>
              <a:defRPr sz="2000">
                <a:solidFill>
                  <a:schemeClr val="tx1"/>
                </a:solidFill>
                <a:latin typeface="Times New Roman" panose="02020603050405020304" pitchFamily="18" charset="0"/>
              </a:defRPr>
            </a:lvl4pPr>
            <a:lvl5pPr marL="2057400" indent="-228600" eaLnBrk="0" hangingPunct="0">
              <a:spcBef>
                <a:spcPct val="20000"/>
              </a:spcBef>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9pPr>
          </a:lstStyle>
          <a:p>
            <a:pPr>
              <a:spcBef>
                <a:spcPct val="0"/>
              </a:spcBef>
              <a:buClrTx/>
              <a:buSzTx/>
              <a:buFontTx/>
              <a:buNone/>
            </a:pPr>
            <a:r>
              <a:rPr lang="en-US" altLang="zh-CN" sz="2400"/>
              <a:t>B6</a:t>
            </a:r>
            <a:endParaRPr lang="zh-CN" altLang="en-US" sz="2400"/>
          </a:p>
        </p:txBody>
      </p:sp>
      <p:cxnSp>
        <p:nvCxnSpPr>
          <p:cNvPr id="15375" name="直接箭头连接符 17"/>
          <p:cNvCxnSpPr>
            <a:cxnSpLocks noChangeShapeType="1"/>
            <a:stCxn id="15363" idx="2"/>
            <a:endCxn id="15364" idx="0"/>
          </p:cNvCxnSpPr>
          <p:nvPr/>
        </p:nvCxnSpPr>
        <p:spPr bwMode="auto">
          <a:xfrm>
            <a:off x="4572000" y="1052513"/>
            <a:ext cx="11113" cy="215900"/>
          </a:xfrm>
          <a:prstGeom prst="straightConnector1">
            <a:avLst/>
          </a:prstGeom>
          <a:noFill/>
          <a:ln w="22225" algn="ctr">
            <a:solidFill>
              <a:schemeClr val="tx1"/>
            </a:solidFill>
            <a:round/>
            <a:headEnd type="none" w="sm" len="sm"/>
            <a:tailEnd type="arrow" w="med" len="med"/>
          </a:ln>
          <a:extLst>
            <a:ext uri="{909E8E84-426E-40DD-AFC4-6F175D3DCCD1}">
              <a14:hiddenFill xmlns:a14="http://schemas.microsoft.com/office/drawing/2010/main">
                <a:noFill/>
              </a14:hiddenFill>
            </a:ext>
          </a:extLst>
        </p:spPr>
      </p:cxnSp>
      <p:cxnSp>
        <p:nvCxnSpPr>
          <p:cNvPr id="15376" name="直接箭头连接符 19"/>
          <p:cNvCxnSpPr>
            <a:cxnSpLocks noChangeShapeType="1"/>
            <a:stCxn id="15364" idx="2"/>
            <a:endCxn id="15367" idx="0"/>
          </p:cNvCxnSpPr>
          <p:nvPr/>
        </p:nvCxnSpPr>
        <p:spPr bwMode="auto">
          <a:xfrm>
            <a:off x="4583113" y="2276475"/>
            <a:ext cx="0" cy="215900"/>
          </a:xfrm>
          <a:prstGeom prst="straightConnector1">
            <a:avLst/>
          </a:prstGeom>
          <a:noFill/>
          <a:ln w="22225" algn="ctr">
            <a:solidFill>
              <a:schemeClr val="tx1"/>
            </a:solidFill>
            <a:round/>
            <a:headEnd type="none" w="sm" len="sm"/>
            <a:tailEnd type="arrow" w="med" len="med"/>
          </a:ln>
          <a:extLst>
            <a:ext uri="{909E8E84-426E-40DD-AFC4-6F175D3DCCD1}">
              <a14:hiddenFill xmlns:a14="http://schemas.microsoft.com/office/drawing/2010/main">
                <a:noFill/>
              </a14:hiddenFill>
            </a:ext>
          </a:extLst>
        </p:spPr>
      </p:cxnSp>
      <p:cxnSp>
        <p:nvCxnSpPr>
          <p:cNvPr id="15377" name="直接箭头连接符 21"/>
          <p:cNvCxnSpPr>
            <a:cxnSpLocks noChangeShapeType="1"/>
            <a:stCxn id="15367" idx="2"/>
            <a:endCxn id="15369" idx="0"/>
          </p:cNvCxnSpPr>
          <p:nvPr/>
        </p:nvCxnSpPr>
        <p:spPr bwMode="auto">
          <a:xfrm>
            <a:off x="4583113" y="3500438"/>
            <a:ext cx="0" cy="246062"/>
          </a:xfrm>
          <a:prstGeom prst="straightConnector1">
            <a:avLst/>
          </a:prstGeom>
          <a:noFill/>
          <a:ln w="22225" algn="ctr">
            <a:solidFill>
              <a:schemeClr val="tx1"/>
            </a:solidFill>
            <a:round/>
            <a:headEnd type="none" w="sm" len="sm"/>
            <a:tailEnd type="arrow" w="med" len="med"/>
          </a:ln>
          <a:extLst>
            <a:ext uri="{909E8E84-426E-40DD-AFC4-6F175D3DCCD1}">
              <a14:hiddenFill xmlns:a14="http://schemas.microsoft.com/office/drawing/2010/main">
                <a:noFill/>
              </a14:hiddenFill>
            </a:ext>
          </a:extLst>
        </p:spPr>
      </p:cxnSp>
      <p:cxnSp>
        <p:nvCxnSpPr>
          <p:cNvPr id="15378" name="直接箭头连接符 23"/>
          <p:cNvCxnSpPr>
            <a:cxnSpLocks noChangeShapeType="1"/>
            <a:stCxn id="15369" idx="1"/>
            <a:endCxn id="15371" idx="0"/>
          </p:cNvCxnSpPr>
          <p:nvPr/>
        </p:nvCxnSpPr>
        <p:spPr bwMode="auto">
          <a:xfrm flipH="1">
            <a:off x="1825625" y="3951288"/>
            <a:ext cx="1830388" cy="298450"/>
          </a:xfrm>
          <a:prstGeom prst="straightConnector1">
            <a:avLst/>
          </a:prstGeom>
          <a:noFill/>
          <a:ln w="22225" algn="ctr">
            <a:solidFill>
              <a:schemeClr val="tx1"/>
            </a:solidFill>
            <a:round/>
            <a:headEnd type="none" w="sm" len="sm"/>
            <a:tailEnd type="arrow" w="med" len="med"/>
          </a:ln>
          <a:extLst>
            <a:ext uri="{909E8E84-426E-40DD-AFC4-6F175D3DCCD1}">
              <a14:hiddenFill xmlns:a14="http://schemas.microsoft.com/office/drawing/2010/main">
                <a:noFill/>
              </a14:hiddenFill>
            </a:ext>
          </a:extLst>
        </p:spPr>
      </p:cxnSp>
      <p:cxnSp>
        <p:nvCxnSpPr>
          <p:cNvPr id="15379" name="直接箭头连接符 25"/>
          <p:cNvCxnSpPr>
            <a:cxnSpLocks noChangeShapeType="1"/>
            <a:stCxn id="15369" idx="3"/>
            <a:endCxn id="15372" idx="0"/>
          </p:cNvCxnSpPr>
          <p:nvPr/>
        </p:nvCxnSpPr>
        <p:spPr bwMode="auto">
          <a:xfrm>
            <a:off x="5508625" y="3951288"/>
            <a:ext cx="1860550" cy="263525"/>
          </a:xfrm>
          <a:prstGeom prst="straightConnector1">
            <a:avLst/>
          </a:prstGeom>
          <a:noFill/>
          <a:ln w="22225" algn="ctr">
            <a:solidFill>
              <a:schemeClr val="tx1"/>
            </a:solidFill>
            <a:round/>
            <a:headEnd type="none" w="sm" len="sm"/>
            <a:tailEnd type="arrow" w="med" len="med"/>
          </a:ln>
          <a:extLst>
            <a:ext uri="{909E8E84-426E-40DD-AFC4-6F175D3DCCD1}">
              <a14:hiddenFill xmlns:a14="http://schemas.microsoft.com/office/drawing/2010/main">
                <a:noFill/>
              </a14:hiddenFill>
            </a:ext>
          </a:extLst>
        </p:spPr>
      </p:cxnSp>
      <p:sp>
        <p:nvSpPr>
          <p:cNvPr id="15380" name="任意多边形 29"/>
          <p:cNvSpPr>
            <a:spLocks/>
          </p:cNvSpPr>
          <p:nvPr/>
        </p:nvSpPr>
        <p:spPr bwMode="auto">
          <a:xfrm>
            <a:off x="3268663" y="1214438"/>
            <a:ext cx="439737" cy="1135062"/>
          </a:xfrm>
          <a:custGeom>
            <a:avLst/>
            <a:gdLst>
              <a:gd name="T0" fmla="*/ 410738 w 439191"/>
              <a:gd name="T1" fmla="*/ 459298 h 1435895"/>
              <a:gd name="T2" fmla="*/ 64677 w 439191"/>
              <a:gd name="T3" fmla="*/ 529462 h 1435895"/>
              <a:gd name="T4" fmla="*/ 34585 w 439191"/>
              <a:gd name="T5" fmla="*/ 20773 h 1435895"/>
              <a:gd name="T6" fmla="*/ 440831 w 439191"/>
              <a:gd name="T7" fmla="*/ 90937 h 1435895"/>
              <a:gd name="T8" fmla="*/ 440831 w 439191"/>
              <a:gd name="T9" fmla="*/ 90937 h 1435895"/>
              <a:gd name="T10" fmla="*/ 0 60000 65536"/>
              <a:gd name="T11" fmla="*/ 0 60000 65536"/>
              <a:gd name="T12" fmla="*/ 0 60000 65536"/>
              <a:gd name="T13" fmla="*/ 0 60000 65536"/>
              <a:gd name="T14" fmla="*/ 0 60000 65536"/>
              <a:gd name="T15" fmla="*/ 0 w 439191"/>
              <a:gd name="T16" fmla="*/ 0 h 1435895"/>
              <a:gd name="T17" fmla="*/ 439191 w 439191"/>
              <a:gd name="T18" fmla="*/ 1435895 h 1435895"/>
            </a:gdLst>
            <a:ahLst/>
            <a:cxnLst>
              <a:cxn ang="T10">
                <a:pos x="T0" y="T1"/>
              </a:cxn>
              <a:cxn ang="T11">
                <a:pos x="T2" y="T3"/>
              </a:cxn>
              <a:cxn ang="T12">
                <a:pos x="T4" y="T5"/>
              </a:cxn>
              <a:cxn ang="T13">
                <a:pos x="T6" y="T7"/>
              </a:cxn>
              <a:cxn ang="T14">
                <a:pos x="T8" y="T9"/>
              </a:cxn>
            </a:cxnLst>
            <a:rect l="T15" t="T16" r="T17" b="T18"/>
            <a:pathLst>
              <a:path w="439191" h="1435895">
                <a:moveTo>
                  <a:pt x="409210" y="1177519"/>
                </a:moveTo>
                <a:cubicBezTo>
                  <a:pt x="268053" y="1361148"/>
                  <a:pt x="126896" y="1544778"/>
                  <a:pt x="64437" y="1357401"/>
                </a:cubicBezTo>
                <a:cubicBezTo>
                  <a:pt x="1978" y="1170024"/>
                  <a:pt x="-28003" y="240633"/>
                  <a:pt x="34456" y="53256"/>
                </a:cubicBezTo>
                <a:cubicBezTo>
                  <a:pt x="96915" y="-134121"/>
                  <a:pt x="439191" y="233138"/>
                  <a:pt x="439191" y="233138"/>
                </a:cubicBezTo>
              </a:path>
            </a:pathLst>
          </a:custGeom>
          <a:noFill/>
          <a:ln w="22225" cap="flat" cmpd="sng" algn="ctr">
            <a:solidFill>
              <a:schemeClr val="tx1"/>
            </a:solidFill>
            <a:prstDash val="solid"/>
            <a:round/>
            <a:headEnd type="none" w="sm" len="sm"/>
            <a:tailEnd type="triangle" w="lg"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381" name="任意多边形 30"/>
          <p:cNvSpPr>
            <a:spLocks/>
          </p:cNvSpPr>
          <p:nvPr/>
        </p:nvSpPr>
        <p:spPr bwMode="auto">
          <a:xfrm>
            <a:off x="3260725" y="2349500"/>
            <a:ext cx="439738" cy="1219200"/>
          </a:xfrm>
          <a:custGeom>
            <a:avLst/>
            <a:gdLst>
              <a:gd name="T0" fmla="*/ 410741 w 439191"/>
              <a:gd name="T1" fmla="*/ 612374 h 1435895"/>
              <a:gd name="T2" fmla="*/ 64677 w 439191"/>
              <a:gd name="T3" fmla="*/ 705922 h 1435895"/>
              <a:gd name="T4" fmla="*/ 34585 w 439191"/>
              <a:gd name="T5" fmla="*/ 27696 h 1435895"/>
              <a:gd name="T6" fmla="*/ 440834 w 439191"/>
              <a:gd name="T7" fmla="*/ 121245 h 1435895"/>
              <a:gd name="T8" fmla="*/ 440834 w 439191"/>
              <a:gd name="T9" fmla="*/ 121245 h 1435895"/>
              <a:gd name="T10" fmla="*/ 0 60000 65536"/>
              <a:gd name="T11" fmla="*/ 0 60000 65536"/>
              <a:gd name="T12" fmla="*/ 0 60000 65536"/>
              <a:gd name="T13" fmla="*/ 0 60000 65536"/>
              <a:gd name="T14" fmla="*/ 0 60000 65536"/>
              <a:gd name="T15" fmla="*/ 0 w 439191"/>
              <a:gd name="T16" fmla="*/ 0 h 1435895"/>
              <a:gd name="T17" fmla="*/ 439191 w 439191"/>
              <a:gd name="T18" fmla="*/ 1435895 h 1435895"/>
            </a:gdLst>
            <a:ahLst/>
            <a:cxnLst>
              <a:cxn ang="T10">
                <a:pos x="T0" y="T1"/>
              </a:cxn>
              <a:cxn ang="T11">
                <a:pos x="T2" y="T3"/>
              </a:cxn>
              <a:cxn ang="T12">
                <a:pos x="T4" y="T5"/>
              </a:cxn>
              <a:cxn ang="T13">
                <a:pos x="T6" y="T7"/>
              </a:cxn>
              <a:cxn ang="T14">
                <a:pos x="T8" y="T9"/>
              </a:cxn>
            </a:cxnLst>
            <a:rect l="T15" t="T16" r="T17" b="T18"/>
            <a:pathLst>
              <a:path w="439191" h="1435895">
                <a:moveTo>
                  <a:pt x="409210" y="1177519"/>
                </a:moveTo>
                <a:cubicBezTo>
                  <a:pt x="268053" y="1361148"/>
                  <a:pt x="126896" y="1544778"/>
                  <a:pt x="64437" y="1357401"/>
                </a:cubicBezTo>
                <a:cubicBezTo>
                  <a:pt x="1978" y="1170024"/>
                  <a:pt x="-28003" y="240633"/>
                  <a:pt x="34456" y="53256"/>
                </a:cubicBezTo>
                <a:cubicBezTo>
                  <a:pt x="96915" y="-134121"/>
                  <a:pt x="439191" y="233138"/>
                  <a:pt x="439191" y="233138"/>
                </a:cubicBezTo>
              </a:path>
            </a:pathLst>
          </a:custGeom>
          <a:noFill/>
          <a:ln w="22225" cap="flat" cmpd="sng" algn="ctr">
            <a:solidFill>
              <a:schemeClr val="tx1"/>
            </a:solidFill>
            <a:prstDash val="solid"/>
            <a:round/>
            <a:headEnd type="none" w="sm" len="sm"/>
            <a:tailEnd type="triangle" w="lg"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382" name="圆角矩形 1"/>
          <p:cNvSpPr>
            <a:spLocks noChangeArrowheads="1"/>
          </p:cNvSpPr>
          <p:nvPr/>
        </p:nvSpPr>
        <p:spPr bwMode="auto">
          <a:xfrm>
            <a:off x="7019925" y="260350"/>
            <a:ext cx="1984375" cy="914400"/>
          </a:xfrm>
          <a:prstGeom prst="roundRect">
            <a:avLst>
              <a:gd name="adj" fmla="val 16667"/>
            </a:avLst>
          </a:prstGeom>
          <a:noFill/>
          <a:ln w="22225" algn="ctr">
            <a:solidFill>
              <a:schemeClr val="tx1"/>
            </a:solidFill>
            <a:round/>
            <a:headEnd type="none" w="sm" len="sm"/>
            <a:tailEnd type="triangle" w="lg" len="me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rgbClr val="063DE8"/>
              </a:buClr>
              <a:buSzPct val="125000"/>
              <a:buChar char="•"/>
              <a:defRPr sz="2600">
                <a:solidFill>
                  <a:schemeClr val="tx1"/>
                </a:solidFill>
                <a:latin typeface="Times New Roman" panose="02020603050405020304" pitchFamily="18" charset="0"/>
              </a:defRPr>
            </a:lvl1pPr>
            <a:lvl2pPr marL="742950" indent="-285750" eaLnBrk="0" hangingPunct="0">
              <a:spcBef>
                <a:spcPct val="20000"/>
              </a:spcBef>
              <a:buClr>
                <a:srgbClr val="063DE8"/>
              </a:buClr>
              <a:buSzPct val="70000"/>
              <a:buFont typeface="Monotype Sorts"/>
              <a:buChar char="ä"/>
              <a:defRPr sz="2400">
                <a:solidFill>
                  <a:schemeClr val="tx1"/>
                </a:solidFill>
                <a:latin typeface="Times New Roman" panose="02020603050405020304" pitchFamily="18" charset="0"/>
              </a:defRPr>
            </a:lvl2pPr>
            <a:lvl3pPr marL="1143000" indent="-228600" eaLnBrk="0" hangingPunct="0">
              <a:spcBef>
                <a:spcPct val="20000"/>
              </a:spcBef>
              <a:buClr>
                <a:srgbClr val="063DE8"/>
              </a:buClr>
              <a:buSzPct val="125000"/>
              <a:buFont typeface="Wingdings" panose="05000000000000000000" pitchFamily="2" charset="2"/>
              <a:buChar char="§"/>
              <a:defRPr sz="2200">
                <a:solidFill>
                  <a:schemeClr val="tx1"/>
                </a:solidFill>
                <a:latin typeface="Times New Roman" panose="02020603050405020304" pitchFamily="18" charset="0"/>
              </a:defRPr>
            </a:lvl3pPr>
            <a:lvl4pPr marL="1600200" indent="-228600" eaLnBrk="0" hangingPunct="0">
              <a:spcBef>
                <a:spcPct val="20000"/>
              </a:spcBef>
              <a:buClr>
                <a:srgbClr val="063DE8"/>
              </a:buClr>
              <a:buSzPct val="70000"/>
              <a:buFont typeface="Wingdings" panose="05000000000000000000" pitchFamily="2" charset="2"/>
              <a:buChar char="v"/>
              <a:defRPr sz="2000">
                <a:solidFill>
                  <a:schemeClr val="tx1"/>
                </a:solidFill>
                <a:latin typeface="Times New Roman" panose="02020603050405020304" pitchFamily="18" charset="0"/>
              </a:defRPr>
            </a:lvl4pPr>
            <a:lvl5pPr marL="2057400" indent="-228600" eaLnBrk="0" hangingPunct="0">
              <a:spcBef>
                <a:spcPct val="20000"/>
              </a:spcBef>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9pPr>
          </a:lstStyle>
          <a:p>
            <a:pPr>
              <a:spcBef>
                <a:spcPct val="0"/>
              </a:spcBef>
              <a:buClrTx/>
              <a:buSzTx/>
              <a:buFontTx/>
              <a:buNone/>
            </a:pPr>
            <a:r>
              <a:rPr lang="zh-CN" altLang="en-US" sz="2400" b="1"/>
              <a:t>死代码删除</a:t>
            </a:r>
          </a:p>
        </p:txBody>
      </p:sp>
    </p:spTree>
    <p:extLst>
      <p:ext uri="{BB962C8B-B14F-4D97-AF65-F5344CB8AC3E}">
        <p14:creationId xmlns:p14="http://schemas.microsoft.com/office/powerpoint/2010/main" val="2506952955"/>
      </p:ext>
    </p:extLst>
  </p:cSld>
  <p:clrMapOvr>
    <a:masterClrMapping/>
  </p:clrMapOvr>
  <p:transition spd="slow"/>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任意多边形 32"/>
          <p:cNvSpPr>
            <a:spLocks/>
          </p:cNvSpPr>
          <p:nvPr/>
        </p:nvSpPr>
        <p:spPr bwMode="auto">
          <a:xfrm>
            <a:off x="269875" y="717550"/>
            <a:ext cx="3627438" cy="5232400"/>
          </a:xfrm>
          <a:custGeom>
            <a:avLst/>
            <a:gdLst>
              <a:gd name="T0" fmla="*/ 779125 w 3626927"/>
              <a:gd name="T1" fmla="*/ 2221307 h 6701607"/>
              <a:gd name="T2" fmla="*/ 239252 w 3626927"/>
              <a:gd name="T3" fmla="*/ 2304848 h 6701607"/>
              <a:gd name="T4" fmla="*/ 284240 w 3626927"/>
              <a:gd name="T5" fmla="*/ 116046 h 6701607"/>
              <a:gd name="T6" fmla="*/ 3628461 w 3626927"/>
              <a:gd name="T7" fmla="*/ 283130 h 6701607"/>
              <a:gd name="T8" fmla="*/ 3628461 w 3626927"/>
              <a:gd name="T9" fmla="*/ 283130 h 6701607"/>
              <a:gd name="T10" fmla="*/ 0 60000 65536"/>
              <a:gd name="T11" fmla="*/ 0 60000 65536"/>
              <a:gd name="T12" fmla="*/ 0 60000 65536"/>
              <a:gd name="T13" fmla="*/ 0 60000 65536"/>
              <a:gd name="T14" fmla="*/ 0 60000 65536"/>
              <a:gd name="T15" fmla="*/ 0 w 3626927"/>
              <a:gd name="T16" fmla="*/ 0 h 6701607"/>
              <a:gd name="T17" fmla="*/ 3626927 w 3626927"/>
              <a:gd name="T18" fmla="*/ 6701607 h 6701607"/>
            </a:gdLst>
            <a:ahLst/>
            <a:cxnLst>
              <a:cxn ang="T10">
                <a:pos x="T0" y="T1"/>
              </a:cxn>
              <a:cxn ang="T11">
                <a:pos x="T2" y="T3"/>
              </a:cxn>
              <a:cxn ang="T12">
                <a:pos x="T4" y="T5"/>
              </a:cxn>
              <a:cxn ang="T13">
                <a:pos x="T6" y="T7"/>
              </a:cxn>
              <a:cxn ang="T14">
                <a:pos x="T8" y="T9"/>
              </a:cxn>
            </a:cxnLst>
            <a:rect l="T15" t="T16" r="T17" b="T18"/>
            <a:pathLst>
              <a:path w="3626927" h="6701607">
                <a:moveTo>
                  <a:pt x="778795" y="5978617"/>
                </a:moveTo>
                <a:cubicBezTo>
                  <a:pt x="550195" y="6563233"/>
                  <a:pt x="321596" y="7147849"/>
                  <a:pt x="239150" y="6203469"/>
                </a:cubicBezTo>
                <a:cubicBezTo>
                  <a:pt x="156704" y="5259089"/>
                  <a:pt x="-280509" y="1219240"/>
                  <a:pt x="284120" y="312335"/>
                </a:cubicBezTo>
                <a:cubicBezTo>
                  <a:pt x="848749" y="-594570"/>
                  <a:pt x="3626927" y="762040"/>
                  <a:pt x="3626927" y="762040"/>
                </a:cubicBezTo>
              </a:path>
            </a:pathLst>
          </a:custGeom>
          <a:noFill/>
          <a:ln w="22225" cap="flat" cmpd="sng" algn="ctr">
            <a:solidFill>
              <a:schemeClr val="tx1"/>
            </a:solidFill>
            <a:prstDash val="solid"/>
            <a:round/>
            <a:headEnd type="none" w="sm" len="sm"/>
            <a:tailEnd type="triangle" w="lg"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387" name="圆角矩形 4"/>
          <p:cNvSpPr>
            <a:spLocks noChangeArrowheads="1"/>
          </p:cNvSpPr>
          <p:nvPr/>
        </p:nvSpPr>
        <p:spPr bwMode="auto">
          <a:xfrm>
            <a:off x="3635375" y="44450"/>
            <a:ext cx="1873250" cy="1008063"/>
          </a:xfrm>
          <a:prstGeom prst="roundRect">
            <a:avLst>
              <a:gd name="adj" fmla="val 16667"/>
            </a:avLst>
          </a:prstGeom>
          <a:noFill/>
          <a:ln w="22225" algn="ctr">
            <a:solidFill>
              <a:schemeClr val="tx1"/>
            </a:solidFill>
            <a:round/>
            <a:headEnd type="none" w="sm" len="sm"/>
            <a:tailEnd type="triangle" w="lg" len="me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rgbClr val="063DE8"/>
              </a:buClr>
              <a:buSzPct val="125000"/>
              <a:buChar char="•"/>
              <a:defRPr sz="2600">
                <a:solidFill>
                  <a:schemeClr val="tx1"/>
                </a:solidFill>
                <a:latin typeface="Times New Roman" panose="02020603050405020304" pitchFamily="18" charset="0"/>
              </a:defRPr>
            </a:lvl1pPr>
            <a:lvl2pPr marL="742950" indent="-285750" eaLnBrk="0" hangingPunct="0">
              <a:spcBef>
                <a:spcPct val="20000"/>
              </a:spcBef>
              <a:buClr>
                <a:srgbClr val="063DE8"/>
              </a:buClr>
              <a:buSzPct val="70000"/>
              <a:buFont typeface="Monotype Sorts"/>
              <a:buChar char="ä"/>
              <a:defRPr sz="2400">
                <a:solidFill>
                  <a:schemeClr val="tx1"/>
                </a:solidFill>
                <a:latin typeface="Times New Roman" panose="02020603050405020304" pitchFamily="18" charset="0"/>
              </a:defRPr>
            </a:lvl2pPr>
            <a:lvl3pPr marL="1143000" indent="-228600" eaLnBrk="0" hangingPunct="0">
              <a:spcBef>
                <a:spcPct val="20000"/>
              </a:spcBef>
              <a:buClr>
                <a:srgbClr val="063DE8"/>
              </a:buClr>
              <a:buSzPct val="125000"/>
              <a:buFont typeface="Wingdings" panose="05000000000000000000" pitchFamily="2" charset="2"/>
              <a:buChar char="§"/>
              <a:defRPr sz="2200">
                <a:solidFill>
                  <a:schemeClr val="tx1"/>
                </a:solidFill>
                <a:latin typeface="Times New Roman" panose="02020603050405020304" pitchFamily="18" charset="0"/>
              </a:defRPr>
            </a:lvl3pPr>
            <a:lvl4pPr marL="1600200" indent="-228600" eaLnBrk="0" hangingPunct="0">
              <a:spcBef>
                <a:spcPct val="20000"/>
              </a:spcBef>
              <a:buClr>
                <a:srgbClr val="063DE8"/>
              </a:buClr>
              <a:buSzPct val="70000"/>
              <a:buFont typeface="Wingdings" panose="05000000000000000000" pitchFamily="2" charset="2"/>
              <a:buChar char="v"/>
              <a:defRPr sz="2000">
                <a:solidFill>
                  <a:schemeClr val="tx1"/>
                </a:solidFill>
                <a:latin typeface="Times New Roman" panose="02020603050405020304" pitchFamily="18" charset="0"/>
              </a:defRPr>
            </a:lvl4pPr>
            <a:lvl5pPr marL="2057400" indent="-228600" eaLnBrk="0" hangingPunct="0">
              <a:spcBef>
                <a:spcPct val="20000"/>
              </a:spcBef>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9pPr>
          </a:lstStyle>
          <a:p>
            <a:pPr>
              <a:lnSpc>
                <a:spcPct val="70000"/>
              </a:lnSpc>
              <a:spcBef>
                <a:spcPct val="0"/>
              </a:spcBef>
              <a:buClrTx/>
              <a:buSzTx/>
              <a:buFontTx/>
              <a:buNone/>
            </a:pPr>
            <a:r>
              <a:rPr lang="en-US" altLang="zh-CN" sz="2000"/>
              <a:t>i = m – 1</a:t>
            </a:r>
          </a:p>
          <a:p>
            <a:pPr>
              <a:lnSpc>
                <a:spcPct val="70000"/>
              </a:lnSpc>
              <a:spcBef>
                <a:spcPct val="0"/>
              </a:spcBef>
              <a:buClrTx/>
              <a:buSzTx/>
              <a:buFontTx/>
              <a:buNone/>
            </a:pPr>
            <a:r>
              <a:rPr lang="en-US" altLang="zh-CN" sz="2000"/>
              <a:t>j = n</a:t>
            </a:r>
          </a:p>
          <a:p>
            <a:pPr>
              <a:lnSpc>
                <a:spcPct val="70000"/>
              </a:lnSpc>
              <a:spcBef>
                <a:spcPct val="0"/>
              </a:spcBef>
              <a:buClrTx/>
              <a:buSzTx/>
              <a:buFontTx/>
              <a:buNone/>
            </a:pPr>
            <a:r>
              <a:rPr lang="en-US" altLang="zh-CN" sz="2000"/>
              <a:t>t1 = 4*n</a:t>
            </a:r>
          </a:p>
          <a:p>
            <a:pPr>
              <a:lnSpc>
                <a:spcPct val="70000"/>
              </a:lnSpc>
              <a:spcBef>
                <a:spcPct val="0"/>
              </a:spcBef>
              <a:buClrTx/>
              <a:buSzTx/>
              <a:buFontTx/>
              <a:buNone/>
            </a:pPr>
            <a:r>
              <a:rPr lang="en-US" altLang="zh-CN" sz="2000"/>
              <a:t>v = a[t1]</a:t>
            </a:r>
            <a:endParaRPr lang="zh-CN" altLang="en-US" sz="2000"/>
          </a:p>
        </p:txBody>
      </p:sp>
      <p:sp>
        <p:nvSpPr>
          <p:cNvPr id="16388" name="圆角矩形 5"/>
          <p:cNvSpPr>
            <a:spLocks noChangeArrowheads="1"/>
          </p:cNvSpPr>
          <p:nvPr/>
        </p:nvSpPr>
        <p:spPr bwMode="auto">
          <a:xfrm>
            <a:off x="3656013" y="1268413"/>
            <a:ext cx="1852612" cy="1008062"/>
          </a:xfrm>
          <a:prstGeom prst="roundRect">
            <a:avLst>
              <a:gd name="adj" fmla="val 16667"/>
            </a:avLst>
          </a:prstGeom>
          <a:noFill/>
          <a:ln w="22225" algn="ctr">
            <a:solidFill>
              <a:schemeClr val="tx1"/>
            </a:solidFill>
            <a:round/>
            <a:headEnd type="none" w="sm" len="sm"/>
            <a:tailEnd type="triangle" w="lg" len="me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rgbClr val="063DE8"/>
              </a:buClr>
              <a:buSzPct val="125000"/>
              <a:buChar char="•"/>
              <a:defRPr sz="2600">
                <a:solidFill>
                  <a:schemeClr val="tx1"/>
                </a:solidFill>
                <a:latin typeface="Times New Roman" panose="02020603050405020304" pitchFamily="18" charset="0"/>
              </a:defRPr>
            </a:lvl1pPr>
            <a:lvl2pPr marL="742950" indent="-285750" eaLnBrk="0" hangingPunct="0">
              <a:spcBef>
                <a:spcPct val="20000"/>
              </a:spcBef>
              <a:buClr>
                <a:srgbClr val="063DE8"/>
              </a:buClr>
              <a:buSzPct val="70000"/>
              <a:buFont typeface="Monotype Sorts"/>
              <a:buChar char="ä"/>
              <a:defRPr sz="2400">
                <a:solidFill>
                  <a:schemeClr val="tx1"/>
                </a:solidFill>
                <a:latin typeface="Times New Roman" panose="02020603050405020304" pitchFamily="18" charset="0"/>
              </a:defRPr>
            </a:lvl2pPr>
            <a:lvl3pPr marL="1143000" indent="-228600" eaLnBrk="0" hangingPunct="0">
              <a:spcBef>
                <a:spcPct val="20000"/>
              </a:spcBef>
              <a:buClr>
                <a:srgbClr val="063DE8"/>
              </a:buClr>
              <a:buSzPct val="125000"/>
              <a:buFont typeface="Wingdings" panose="05000000000000000000" pitchFamily="2" charset="2"/>
              <a:buChar char="§"/>
              <a:defRPr sz="2200">
                <a:solidFill>
                  <a:schemeClr val="tx1"/>
                </a:solidFill>
                <a:latin typeface="Times New Roman" panose="02020603050405020304" pitchFamily="18" charset="0"/>
              </a:defRPr>
            </a:lvl3pPr>
            <a:lvl4pPr marL="1600200" indent="-228600" eaLnBrk="0" hangingPunct="0">
              <a:spcBef>
                <a:spcPct val="20000"/>
              </a:spcBef>
              <a:buClr>
                <a:srgbClr val="063DE8"/>
              </a:buClr>
              <a:buSzPct val="70000"/>
              <a:buFont typeface="Wingdings" panose="05000000000000000000" pitchFamily="2" charset="2"/>
              <a:buChar char="v"/>
              <a:defRPr sz="2000">
                <a:solidFill>
                  <a:schemeClr val="tx1"/>
                </a:solidFill>
                <a:latin typeface="Times New Roman" panose="02020603050405020304" pitchFamily="18" charset="0"/>
              </a:defRPr>
            </a:lvl4pPr>
            <a:lvl5pPr marL="2057400" indent="-228600" eaLnBrk="0" hangingPunct="0">
              <a:spcBef>
                <a:spcPct val="20000"/>
              </a:spcBef>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9pPr>
          </a:lstStyle>
          <a:p>
            <a:pPr>
              <a:lnSpc>
                <a:spcPct val="70000"/>
              </a:lnSpc>
              <a:spcBef>
                <a:spcPct val="0"/>
              </a:spcBef>
              <a:buClrTx/>
              <a:buSzTx/>
              <a:buFontTx/>
              <a:buNone/>
            </a:pPr>
            <a:r>
              <a:rPr lang="en-US" altLang="zh-CN" sz="2000">
                <a:solidFill>
                  <a:srgbClr val="FF0000"/>
                </a:solidFill>
              </a:rPr>
              <a:t>i = i + 1</a:t>
            </a:r>
          </a:p>
          <a:p>
            <a:pPr>
              <a:lnSpc>
                <a:spcPct val="70000"/>
              </a:lnSpc>
              <a:spcBef>
                <a:spcPct val="0"/>
              </a:spcBef>
              <a:buClrTx/>
              <a:buSzTx/>
              <a:buFontTx/>
              <a:buNone/>
            </a:pPr>
            <a:r>
              <a:rPr lang="en-US" altLang="zh-CN" sz="2000">
                <a:solidFill>
                  <a:srgbClr val="FF0000"/>
                </a:solidFill>
              </a:rPr>
              <a:t>t2 = 4*i</a:t>
            </a:r>
          </a:p>
          <a:p>
            <a:pPr>
              <a:lnSpc>
                <a:spcPct val="70000"/>
              </a:lnSpc>
              <a:spcBef>
                <a:spcPct val="0"/>
              </a:spcBef>
              <a:buClrTx/>
              <a:buSzTx/>
              <a:buFontTx/>
              <a:buNone/>
            </a:pPr>
            <a:r>
              <a:rPr lang="en-US" altLang="zh-CN" sz="2000"/>
              <a:t>t3 = a[t2]</a:t>
            </a:r>
          </a:p>
          <a:p>
            <a:pPr>
              <a:lnSpc>
                <a:spcPct val="70000"/>
              </a:lnSpc>
              <a:spcBef>
                <a:spcPct val="0"/>
              </a:spcBef>
              <a:buClrTx/>
              <a:buSzTx/>
              <a:buFontTx/>
              <a:buNone/>
            </a:pPr>
            <a:r>
              <a:rPr lang="en-US" altLang="zh-CN" sz="2000"/>
              <a:t>if t3&lt;v goto B2</a:t>
            </a:r>
            <a:endParaRPr lang="zh-CN" altLang="en-US" sz="2000"/>
          </a:p>
        </p:txBody>
      </p:sp>
      <p:sp>
        <p:nvSpPr>
          <p:cNvPr id="16389" name="TextBox 6"/>
          <p:cNvSpPr txBox="1">
            <a:spLocks noChangeArrowheads="1"/>
          </p:cNvSpPr>
          <p:nvPr/>
        </p:nvSpPr>
        <p:spPr bwMode="auto">
          <a:xfrm>
            <a:off x="5867400" y="549275"/>
            <a:ext cx="544513"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rgbClr val="063DE8"/>
              </a:buClr>
              <a:buSzPct val="125000"/>
              <a:buChar char="•"/>
              <a:defRPr sz="2600">
                <a:solidFill>
                  <a:schemeClr val="tx1"/>
                </a:solidFill>
                <a:latin typeface="Times New Roman" panose="02020603050405020304" pitchFamily="18" charset="0"/>
              </a:defRPr>
            </a:lvl1pPr>
            <a:lvl2pPr marL="742950" indent="-285750" eaLnBrk="0" hangingPunct="0">
              <a:spcBef>
                <a:spcPct val="20000"/>
              </a:spcBef>
              <a:buClr>
                <a:srgbClr val="063DE8"/>
              </a:buClr>
              <a:buSzPct val="70000"/>
              <a:buFont typeface="Monotype Sorts"/>
              <a:buChar char="ä"/>
              <a:defRPr sz="2400">
                <a:solidFill>
                  <a:schemeClr val="tx1"/>
                </a:solidFill>
                <a:latin typeface="Times New Roman" panose="02020603050405020304" pitchFamily="18" charset="0"/>
              </a:defRPr>
            </a:lvl2pPr>
            <a:lvl3pPr marL="1143000" indent="-228600" eaLnBrk="0" hangingPunct="0">
              <a:spcBef>
                <a:spcPct val="20000"/>
              </a:spcBef>
              <a:buClr>
                <a:srgbClr val="063DE8"/>
              </a:buClr>
              <a:buSzPct val="125000"/>
              <a:buFont typeface="Wingdings" panose="05000000000000000000" pitchFamily="2" charset="2"/>
              <a:buChar char="§"/>
              <a:defRPr sz="2200">
                <a:solidFill>
                  <a:schemeClr val="tx1"/>
                </a:solidFill>
                <a:latin typeface="Times New Roman" panose="02020603050405020304" pitchFamily="18" charset="0"/>
              </a:defRPr>
            </a:lvl3pPr>
            <a:lvl4pPr marL="1600200" indent="-228600" eaLnBrk="0" hangingPunct="0">
              <a:spcBef>
                <a:spcPct val="20000"/>
              </a:spcBef>
              <a:buClr>
                <a:srgbClr val="063DE8"/>
              </a:buClr>
              <a:buSzPct val="70000"/>
              <a:buFont typeface="Wingdings" panose="05000000000000000000" pitchFamily="2" charset="2"/>
              <a:buChar char="v"/>
              <a:defRPr sz="2000">
                <a:solidFill>
                  <a:schemeClr val="tx1"/>
                </a:solidFill>
                <a:latin typeface="Times New Roman" panose="02020603050405020304" pitchFamily="18" charset="0"/>
              </a:defRPr>
            </a:lvl4pPr>
            <a:lvl5pPr marL="2057400" indent="-228600" eaLnBrk="0" hangingPunct="0">
              <a:spcBef>
                <a:spcPct val="20000"/>
              </a:spcBef>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9pPr>
          </a:lstStyle>
          <a:p>
            <a:pPr>
              <a:spcBef>
                <a:spcPct val="0"/>
              </a:spcBef>
              <a:buClrTx/>
              <a:buSzTx/>
              <a:buFontTx/>
              <a:buNone/>
            </a:pPr>
            <a:r>
              <a:rPr lang="en-US" altLang="zh-CN" sz="2400"/>
              <a:t>B1</a:t>
            </a:r>
            <a:endParaRPr lang="zh-CN" altLang="en-US" sz="2400"/>
          </a:p>
        </p:txBody>
      </p:sp>
      <p:sp>
        <p:nvSpPr>
          <p:cNvPr id="16390" name="TextBox 7"/>
          <p:cNvSpPr txBox="1">
            <a:spLocks noChangeArrowheads="1"/>
          </p:cNvSpPr>
          <p:nvPr/>
        </p:nvSpPr>
        <p:spPr bwMode="auto">
          <a:xfrm>
            <a:off x="5900738" y="1541463"/>
            <a:ext cx="5429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rgbClr val="063DE8"/>
              </a:buClr>
              <a:buSzPct val="125000"/>
              <a:buChar char="•"/>
              <a:defRPr sz="2600">
                <a:solidFill>
                  <a:schemeClr val="tx1"/>
                </a:solidFill>
                <a:latin typeface="Times New Roman" panose="02020603050405020304" pitchFamily="18" charset="0"/>
              </a:defRPr>
            </a:lvl1pPr>
            <a:lvl2pPr marL="742950" indent="-285750" eaLnBrk="0" hangingPunct="0">
              <a:spcBef>
                <a:spcPct val="20000"/>
              </a:spcBef>
              <a:buClr>
                <a:srgbClr val="063DE8"/>
              </a:buClr>
              <a:buSzPct val="70000"/>
              <a:buFont typeface="Monotype Sorts"/>
              <a:buChar char="ä"/>
              <a:defRPr sz="2400">
                <a:solidFill>
                  <a:schemeClr val="tx1"/>
                </a:solidFill>
                <a:latin typeface="Times New Roman" panose="02020603050405020304" pitchFamily="18" charset="0"/>
              </a:defRPr>
            </a:lvl2pPr>
            <a:lvl3pPr marL="1143000" indent="-228600" eaLnBrk="0" hangingPunct="0">
              <a:spcBef>
                <a:spcPct val="20000"/>
              </a:spcBef>
              <a:buClr>
                <a:srgbClr val="063DE8"/>
              </a:buClr>
              <a:buSzPct val="125000"/>
              <a:buFont typeface="Wingdings" panose="05000000000000000000" pitchFamily="2" charset="2"/>
              <a:buChar char="§"/>
              <a:defRPr sz="2200">
                <a:solidFill>
                  <a:schemeClr val="tx1"/>
                </a:solidFill>
                <a:latin typeface="Times New Roman" panose="02020603050405020304" pitchFamily="18" charset="0"/>
              </a:defRPr>
            </a:lvl3pPr>
            <a:lvl4pPr marL="1600200" indent="-228600" eaLnBrk="0" hangingPunct="0">
              <a:spcBef>
                <a:spcPct val="20000"/>
              </a:spcBef>
              <a:buClr>
                <a:srgbClr val="063DE8"/>
              </a:buClr>
              <a:buSzPct val="70000"/>
              <a:buFont typeface="Wingdings" panose="05000000000000000000" pitchFamily="2" charset="2"/>
              <a:buChar char="v"/>
              <a:defRPr sz="2000">
                <a:solidFill>
                  <a:schemeClr val="tx1"/>
                </a:solidFill>
                <a:latin typeface="Times New Roman" panose="02020603050405020304" pitchFamily="18" charset="0"/>
              </a:defRPr>
            </a:lvl4pPr>
            <a:lvl5pPr marL="2057400" indent="-228600" eaLnBrk="0" hangingPunct="0">
              <a:spcBef>
                <a:spcPct val="20000"/>
              </a:spcBef>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9pPr>
          </a:lstStyle>
          <a:p>
            <a:pPr>
              <a:spcBef>
                <a:spcPct val="0"/>
              </a:spcBef>
              <a:buClrTx/>
              <a:buSzTx/>
              <a:buFontTx/>
              <a:buNone/>
            </a:pPr>
            <a:r>
              <a:rPr lang="en-US" altLang="zh-CN" sz="2400"/>
              <a:t>B2</a:t>
            </a:r>
            <a:endParaRPr lang="zh-CN" altLang="en-US" sz="2400"/>
          </a:p>
        </p:txBody>
      </p:sp>
      <p:sp>
        <p:nvSpPr>
          <p:cNvPr id="16391" name="圆角矩形 8"/>
          <p:cNvSpPr>
            <a:spLocks noChangeArrowheads="1"/>
          </p:cNvSpPr>
          <p:nvPr/>
        </p:nvSpPr>
        <p:spPr bwMode="auto">
          <a:xfrm>
            <a:off x="3656013" y="2492375"/>
            <a:ext cx="1852612" cy="1008063"/>
          </a:xfrm>
          <a:prstGeom prst="roundRect">
            <a:avLst>
              <a:gd name="adj" fmla="val 16667"/>
            </a:avLst>
          </a:prstGeom>
          <a:noFill/>
          <a:ln w="22225" algn="ctr">
            <a:solidFill>
              <a:schemeClr val="tx1"/>
            </a:solidFill>
            <a:round/>
            <a:headEnd type="none" w="sm" len="sm"/>
            <a:tailEnd type="triangle" w="lg" len="me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rgbClr val="063DE8"/>
              </a:buClr>
              <a:buSzPct val="125000"/>
              <a:buChar char="•"/>
              <a:defRPr sz="2600">
                <a:solidFill>
                  <a:schemeClr val="tx1"/>
                </a:solidFill>
                <a:latin typeface="Times New Roman" panose="02020603050405020304" pitchFamily="18" charset="0"/>
              </a:defRPr>
            </a:lvl1pPr>
            <a:lvl2pPr marL="742950" indent="-285750" eaLnBrk="0" hangingPunct="0">
              <a:spcBef>
                <a:spcPct val="20000"/>
              </a:spcBef>
              <a:buClr>
                <a:srgbClr val="063DE8"/>
              </a:buClr>
              <a:buSzPct val="70000"/>
              <a:buFont typeface="Monotype Sorts"/>
              <a:buChar char="ä"/>
              <a:defRPr sz="2400">
                <a:solidFill>
                  <a:schemeClr val="tx1"/>
                </a:solidFill>
                <a:latin typeface="Times New Roman" panose="02020603050405020304" pitchFamily="18" charset="0"/>
              </a:defRPr>
            </a:lvl2pPr>
            <a:lvl3pPr marL="1143000" indent="-228600" eaLnBrk="0" hangingPunct="0">
              <a:spcBef>
                <a:spcPct val="20000"/>
              </a:spcBef>
              <a:buClr>
                <a:srgbClr val="063DE8"/>
              </a:buClr>
              <a:buSzPct val="125000"/>
              <a:buFont typeface="Wingdings" panose="05000000000000000000" pitchFamily="2" charset="2"/>
              <a:buChar char="§"/>
              <a:defRPr sz="2200">
                <a:solidFill>
                  <a:schemeClr val="tx1"/>
                </a:solidFill>
                <a:latin typeface="Times New Roman" panose="02020603050405020304" pitchFamily="18" charset="0"/>
              </a:defRPr>
            </a:lvl3pPr>
            <a:lvl4pPr marL="1600200" indent="-228600" eaLnBrk="0" hangingPunct="0">
              <a:spcBef>
                <a:spcPct val="20000"/>
              </a:spcBef>
              <a:buClr>
                <a:srgbClr val="063DE8"/>
              </a:buClr>
              <a:buSzPct val="70000"/>
              <a:buFont typeface="Wingdings" panose="05000000000000000000" pitchFamily="2" charset="2"/>
              <a:buChar char="v"/>
              <a:defRPr sz="2000">
                <a:solidFill>
                  <a:schemeClr val="tx1"/>
                </a:solidFill>
                <a:latin typeface="Times New Roman" panose="02020603050405020304" pitchFamily="18" charset="0"/>
              </a:defRPr>
            </a:lvl4pPr>
            <a:lvl5pPr marL="2057400" indent="-228600" eaLnBrk="0" hangingPunct="0">
              <a:spcBef>
                <a:spcPct val="20000"/>
              </a:spcBef>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9pPr>
          </a:lstStyle>
          <a:p>
            <a:pPr>
              <a:lnSpc>
                <a:spcPct val="70000"/>
              </a:lnSpc>
              <a:spcBef>
                <a:spcPct val="0"/>
              </a:spcBef>
              <a:buClrTx/>
              <a:buSzTx/>
              <a:buFontTx/>
              <a:buNone/>
            </a:pPr>
            <a:r>
              <a:rPr lang="en-US" altLang="zh-CN" sz="2000">
                <a:solidFill>
                  <a:srgbClr val="FF0000"/>
                </a:solidFill>
              </a:rPr>
              <a:t>j = j – 1</a:t>
            </a:r>
          </a:p>
          <a:p>
            <a:pPr>
              <a:lnSpc>
                <a:spcPct val="70000"/>
              </a:lnSpc>
              <a:spcBef>
                <a:spcPct val="0"/>
              </a:spcBef>
              <a:buClrTx/>
              <a:buSzTx/>
              <a:buFontTx/>
              <a:buNone/>
            </a:pPr>
            <a:r>
              <a:rPr lang="en-US" altLang="zh-CN" sz="2000">
                <a:solidFill>
                  <a:srgbClr val="FF0000"/>
                </a:solidFill>
              </a:rPr>
              <a:t>t4 = 4*j</a:t>
            </a:r>
          </a:p>
          <a:p>
            <a:pPr>
              <a:lnSpc>
                <a:spcPct val="70000"/>
              </a:lnSpc>
              <a:spcBef>
                <a:spcPct val="0"/>
              </a:spcBef>
              <a:buClrTx/>
              <a:buSzTx/>
              <a:buFontTx/>
              <a:buNone/>
            </a:pPr>
            <a:r>
              <a:rPr lang="en-US" altLang="zh-CN" sz="2000"/>
              <a:t>t5 = a[t4]</a:t>
            </a:r>
          </a:p>
          <a:p>
            <a:pPr>
              <a:lnSpc>
                <a:spcPct val="70000"/>
              </a:lnSpc>
              <a:spcBef>
                <a:spcPct val="0"/>
              </a:spcBef>
              <a:buClrTx/>
              <a:buSzTx/>
              <a:buFontTx/>
              <a:buNone/>
            </a:pPr>
            <a:r>
              <a:rPr lang="en-US" altLang="zh-CN" sz="2000"/>
              <a:t>if t5&gt;v goto B3</a:t>
            </a:r>
            <a:endParaRPr lang="zh-CN" altLang="en-US" sz="2000"/>
          </a:p>
        </p:txBody>
      </p:sp>
      <p:sp>
        <p:nvSpPr>
          <p:cNvPr id="16392" name="TextBox 9"/>
          <p:cNvSpPr txBox="1">
            <a:spLocks noChangeArrowheads="1"/>
          </p:cNvSpPr>
          <p:nvPr/>
        </p:nvSpPr>
        <p:spPr bwMode="auto">
          <a:xfrm>
            <a:off x="5827713" y="2765425"/>
            <a:ext cx="54451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rgbClr val="063DE8"/>
              </a:buClr>
              <a:buSzPct val="125000"/>
              <a:buChar char="•"/>
              <a:defRPr sz="2600">
                <a:solidFill>
                  <a:schemeClr val="tx1"/>
                </a:solidFill>
                <a:latin typeface="Times New Roman" panose="02020603050405020304" pitchFamily="18" charset="0"/>
              </a:defRPr>
            </a:lvl1pPr>
            <a:lvl2pPr marL="742950" indent="-285750" eaLnBrk="0" hangingPunct="0">
              <a:spcBef>
                <a:spcPct val="20000"/>
              </a:spcBef>
              <a:buClr>
                <a:srgbClr val="063DE8"/>
              </a:buClr>
              <a:buSzPct val="70000"/>
              <a:buFont typeface="Monotype Sorts"/>
              <a:buChar char="ä"/>
              <a:defRPr sz="2400">
                <a:solidFill>
                  <a:schemeClr val="tx1"/>
                </a:solidFill>
                <a:latin typeface="Times New Roman" panose="02020603050405020304" pitchFamily="18" charset="0"/>
              </a:defRPr>
            </a:lvl2pPr>
            <a:lvl3pPr marL="1143000" indent="-228600" eaLnBrk="0" hangingPunct="0">
              <a:spcBef>
                <a:spcPct val="20000"/>
              </a:spcBef>
              <a:buClr>
                <a:srgbClr val="063DE8"/>
              </a:buClr>
              <a:buSzPct val="125000"/>
              <a:buFont typeface="Wingdings" panose="05000000000000000000" pitchFamily="2" charset="2"/>
              <a:buChar char="§"/>
              <a:defRPr sz="2200">
                <a:solidFill>
                  <a:schemeClr val="tx1"/>
                </a:solidFill>
                <a:latin typeface="Times New Roman" panose="02020603050405020304" pitchFamily="18" charset="0"/>
              </a:defRPr>
            </a:lvl3pPr>
            <a:lvl4pPr marL="1600200" indent="-228600" eaLnBrk="0" hangingPunct="0">
              <a:spcBef>
                <a:spcPct val="20000"/>
              </a:spcBef>
              <a:buClr>
                <a:srgbClr val="063DE8"/>
              </a:buClr>
              <a:buSzPct val="70000"/>
              <a:buFont typeface="Wingdings" panose="05000000000000000000" pitchFamily="2" charset="2"/>
              <a:buChar char="v"/>
              <a:defRPr sz="2000">
                <a:solidFill>
                  <a:schemeClr val="tx1"/>
                </a:solidFill>
                <a:latin typeface="Times New Roman" panose="02020603050405020304" pitchFamily="18" charset="0"/>
              </a:defRPr>
            </a:lvl4pPr>
            <a:lvl5pPr marL="2057400" indent="-228600" eaLnBrk="0" hangingPunct="0">
              <a:spcBef>
                <a:spcPct val="20000"/>
              </a:spcBef>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9pPr>
          </a:lstStyle>
          <a:p>
            <a:pPr>
              <a:spcBef>
                <a:spcPct val="0"/>
              </a:spcBef>
              <a:buClrTx/>
              <a:buSzTx/>
              <a:buFontTx/>
              <a:buNone/>
            </a:pPr>
            <a:r>
              <a:rPr lang="en-US" altLang="zh-CN" sz="2400"/>
              <a:t>B3</a:t>
            </a:r>
            <a:endParaRPr lang="zh-CN" altLang="en-US" sz="2400"/>
          </a:p>
        </p:txBody>
      </p:sp>
      <p:sp>
        <p:nvSpPr>
          <p:cNvPr id="16393" name="圆角矩形 10"/>
          <p:cNvSpPr>
            <a:spLocks noChangeArrowheads="1"/>
          </p:cNvSpPr>
          <p:nvPr/>
        </p:nvSpPr>
        <p:spPr bwMode="auto">
          <a:xfrm>
            <a:off x="3656013" y="3746500"/>
            <a:ext cx="1852612" cy="409575"/>
          </a:xfrm>
          <a:prstGeom prst="roundRect">
            <a:avLst>
              <a:gd name="adj" fmla="val 16667"/>
            </a:avLst>
          </a:prstGeom>
          <a:noFill/>
          <a:ln w="22225" algn="ctr">
            <a:solidFill>
              <a:schemeClr val="tx1"/>
            </a:solidFill>
            <a:round/>
            <a:headEnd type="none" w="sm" len="sm"/>
            <a:tailEnd type="triangle" w="lg" len="me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rgbClr val="063DE8"/>
              </a:buClr>
              <a:buSzPct val="125000"/>
              <a:buChar char="•"/>
              <a:defRPr sz="2600">
                <a:solidFill>
                  <a:schemeClr val="tx1"/>
                </a:solidFill>
                <a:latin typeface="Times New Roman" panose="02020603050405020304" pitchFamily="18" charset="0"/>
              </a:defRPr>
            </a:lvl1pPr>
            <a:lvl2pPr marL="742950" indent="-285750" eaLnBrk="0" hangingPunct="0">
              <a:spcBef>
                <a:spcPct val="20000"/>
              </a:spcBef>
              <a:buClr>
                <a:srgbClr val="063DE8"/>
              </a:buClr>
              <a:buSzPct val="70000"/>
              <a:buFont typeface="Monotype Sorts"/>
              <a:buChar char="ä"/>
              <a:defRPr sz="2400">
                <a:solidFill>
                  <a:schemeClr val="tx1"/>
                </a:solidFill>
                <a:latin typeface="Times New Roman" panose="02020603050405020304" pitchFamily="18" charset="0"/>
              </a:defRPr>
            </a:lvl2pPr>
            <a:lvl3pPr marL="1143000" indent="-228600" eaLnBrk="0" hangingPunct="0">
              <a:spcBef>
                <a:spcPct val="20000"/>
              </a:spcBef>
              <a:buClr>
                <a:srgbClr val="063DE8"/>
              </a:buClr>
              <a:buSzPct val="125000"/>
              <a:buFont typeface="Wingdings" panose="05000000000000000000" pitchFamily="2" charset="2"/>
              <a:buChar char="§"/>
              <a:defRPr sz="2200">
                <a:solidFill>
                  <a:schemeClr val="tx1"/>
                </a:solidFill>
                <a:latin typeface="Times New Roman" panose="02020603050405020304" pitchFamily="18" charset="0"/>
              </a:defRPr>
            </a:lvl3pPr>
            <a:lvl4pPr marL="1600200" indent="-228600" eaLnBrk="0" hangingPunct="0">
              <a:spcBef>
                <a:spcPct val="20000"/>
              </a:spcBef>
              <a:buClr>
                <a:srgbClr val="063DE8"/>
              </a:buClr>
              <a:buSzPct val="70000"/>
              <a:buFont typeface="Wingdings" panose="05000000000000000000" pitchFamily="2" charset="2"/>
              <a:buChar char="v"/>
              <a:defRPr sz="2000">
                <a:solidFill>
                  <a:schemeClr val="tx1"/>
                </a:solidFill>
                <a:latin typeface="Times New Roman" panose="02020603050405020304" pitchFamily="18" charset="0"/>
              </a:defRPr>
            </a:lvl4pPr>
            <a:lvl5pPr marL="2057400" indent="-228600" eaLnBrk="0" hangingPunct="0">
              <a:spcBef>
                <a:spcPct val="20000"/>
              </a:spcBef>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9pPr>
          </a:lstStyle>
          <a:p>
            <a:pPr>
              <a:lnSpc>
                <a:spcPct val="70000"/>
              </a:lnSpc>
              <a:spcBef>
                <a:spcPct val="0"/>
              </a:spcBef>
              <a:buClrTx/>
              <a:buSzTx/>
              <a:buFontTx/>
              <a:buNone/>
            </a:pPr>
            <a:r>
              <a:rPr lang="en-US" altLang="zh-CN" sz="2000"/>
              <a:t>if i &gt;=j goto B6</a:t>
            </a:r>
            <a:endParaRPr lang="zh-CN" altLang="en-US" sz="2000"/>
          </a:p>
        </p:txBody>
      </p:sp>
      <p:sp>
        <p:nvSpPr>
          <p:cNvPr id="16394" name="TextBox 11"/>
          <p:cNvSpPr txBox="1">
            <a:spLocks noChangeArrowheads="1"/>
          </p:cNvSpPr>
          <p:nvPr/>
        </p:nvSpPr>
        <p:spPr bwMode="auto">
          <a:xfrm>
            <a:off x="5827713" y="3716338"/>
            <a:ext cx="544512"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rgbClr val="063DE8"/>
              </a:buClr>
              <a:buSzPct val="125000"/>
              <a:buChar char="•"/>
              <a:defRPr sz="2600">
                <a:solidFill>
                  <a:schemeClr val="tx1"/>
                </a:solidFill>
                <a:latin typeface="Times New Roman" panose="02020603050405020304" pitchFamily="18" charset="0"/>
              </a:defRPr>
            </a:lvl1pPr>
            <a:lvl2pPr marL="742950" indent="-285750" eaLnBrk="0" hangingPunct="0">
              <a:spcBef>
                <a:spcPct val="20000"/>
              </a:spcBef>
              <a:buClr>
                <a:srgbClr val="063DE8"/>
              </a:buClr>
              <a:buSzPct val="70000"/>
              <a:buFont typeface="Monotype Sorts"/>
              <a:buChar char="ä"/>
              <a:defRPr sz="2400">
                <a:solidFill>
                  <a:schemeClr val="tx1"/>
                </a:solidFill>
                <a:latin typeface="Times New Roman" panose="02020603050405020304" pitchFamily="18" charset="0"/>
              </a:defRPr>
            </a:lvl2pPr>
            <a:lvl3pPr marL="1143000" indent="-228600" eaLnBrk="0" hangingPunct="0">
              <a:spcBef>
                <a:spcPct val="20000"/>
              </a:spcBef>
              <a:buClr>
                <a:srgbClr val="063DE8"/>
              </a:buClr>
              <a:buSzPct val="125000"/>
              <a:buFont typeface="Wingdings" panose="05000000000000000000" pitchFamily="2" charset="2"/>
              <a:buChar char="§"/>
              <a:defRPr sz="2200">
                <a:solidFill>
                  <a:schemeClr val="tx1"/>
                </a:solidFill>
                <a:latin typeface="Times New Roman" panose="02020603050405020304" pitchFamily="18" charset="0"/>
              </a:defRPr>
            </a:lvl3pPr>
            <a:lvl4pPr marL="1600200" indent="-228600" eaLnBrk="0" hangingPunct="0">
              <a:spcBef>
                <a:spcPct val="20000"/>
              </a:spcBef>
              <a:buClr>
                <a:srgbClr val="063DE8"/>
              </a:buClr>
              <a:buSzPct val="70000"/>
              <a:buFont typeface="Wingdings" panose="05000000000000000000" pitchFamily="2" charset="2"/>
              <a:buChar char="v"/>
              <a:defRPr sz="2000">
                <a:solidFill>
                  <a:schemeClr val="tx1"/>
                </a:solidFill>
                <a:latin typeface="Times New Roman" panose="02020603050405020304" pitchFamily="18" charset="0"/>
              </a:defRPr>
            </a:lvl4pPr>
            <a:lvl5pPr marL="2057400" indent="-228600" eaLnBrk="0" hangingPunct="0">
              <a:spcBef>
                <a:spcPct val="20000"/>
              </a:spcBef>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9pPr>
          </a:lstStyle>
          <a:p>
            <a:pPr>
              <a:spcBef>
                <a:spcPct val="0"/>
              </a:spcBef>
              <a:buClrTx/>
              <a:buSzTx/>
              <a:buFontTx/>
              <a:buNone/>
            </a:pPr>
            <a:r>
              <a:rPr lang="en-US" altLang="zh-CN" sz="2400"/>
              <a:t>B4</a:t>
            </a:r>
            <a:endParaRPr lang="zh-CN" altLang="en-US" sz="2400"/>
          </a:p>
        </p:txBody>
      </p:sp>
      <p:sp>
        <p:nvSpPr>
          <p:cNvPr id="16395" name="圆角矩形 12"/>
          <p:cNvSpPr>
            <a:spLocks noChangeArrowheads="1"/>
          </p:cNvSpPr>
          <p:nvPr/>
        </p:nvSpPr>
        <p:spPr bwMode="auto">
          <a:xfrm>
            <a:off x="900113" y="4249738"/>
            <a:ext cx="1851025" cy="1101725"/>
          </a:xfrm>
          <a:prstGeom prst="roundRect">
            <a:avLst>
              <a:gd name="adj" fmla="val 16667"/>
            </a:avLst>
          </a:prstGeom>
          <a:solidFill>
            <a:schemeClr val="bg1"/>
          </a:solidFill>
          <a:ln w="22225" algn="ctr">
            <a:solidFill>
              <a:schemeClr val="tx1"/>
            </a:solidFill>
            <a:round/>
            <a:headEnd type="none" w="sm" len="sm"/>
            <a:tailEnd type="triangle" w="lg" len="med"/>
          </a:ln>
        </p:spPr>
        <p:txBody>
          <a:bodyPr/>
          <a:lstStyle>
            <a:lvl1pPr eaLnBrk="0" hangingPunct="0">
              <a:spcBef>
                <a:spcPct val="20000"/>
              </a:spcBef>
              <a:buClr>
                <a:srgbClr val="063DE8"/>
              </a:buClr>
              <a:buSzPct val="125000"/>
              <a:buChar char="•"/>
              <a:defRPr sz="2600">
                <a:solidFill>
                  <a:schemeClr val="tx1"/>
                </a:solidFill>
                <a:latin typeface="Times New Roman" panose="02020603050405020304" pitchFamily="18" charset="0"/>
              </a:defRPr>
            </a:lvl1pPr>
            <a:lvl2pPr marL="742950" indent="-285750" eaLnBrk="0" hangingPunct="0">
              <a:spcBef>
                <a:spcPct val="20000"/>
              </a:spcBef>
              <a:buClr>
                <a:srgbClr val="063DE8"/>
              </a:buClr>
              <a:buSzPct val="70000"/>
              <a:buFont typeface="Monotype Sorts"/>
              <a:buChar char="ä"/>
              <a:defRPr sz="2400">
                <a:solidFill>
                  <a:schemeClr val="tx1"/>
                </a:solidFill>
                <a:latin typeface="Times New Roman" panose="02020603050405020304" pitchFamily="18" charset="0"/>
              </a:defRPr>
            </a:lvl2pPr>
            <a:lvl3pPr marL="1143000" indent="-228600" eaLnBrk="0" hangingPunct="0">
              <a:spcBef>
                <a:spcPct val="20000"/>
              </a:spcBef>
              <a:buClr>
                <a:srgbClr val="063DE8"/>
              </a:buClr>
              <a:buSzPct val="125000"/>
              <a:buFont typeface="Wingdings" panose="05000000000000000000" pitchFamily="2" charset="2"/>
              <a:buChar char="§"/>
              <a:defRPr sz="2200">
                <a:solidFill>
                  <a:schemeClr val="tx1"/>
                </a:solidFill>
                <a:latin typeface="Times New Roman" panose="02020603050405020304" pitchFamily="18" charset="0"/>
              </a:defRPr>
            </a:lvl3pPr>
            <a:lvl4pPr marL="1600200" indent="-228600" eaLnBrk="0" hangingPunct="0">
              <a:spcBef>
                <a:spcPct val="20000"/>
              </a:spcBef>
              <a:buClr>
                <a:srgbClr val="063DE8"/>
              </a:buClr>
              <a:buSzPct val="70000"/>
              <a:buFont typeface="Wingdings" panose="05000000000000000000" pitchFamily="2" charset="2"/>
              <a:buChar char="v"/>
              <a:defRPr sz="2000">
                <a:solidFill>
                  <a:schemeClr val="tx1"/>
                </a:solidFill>
                <a:latin typeface="Times New Roman" panose="02020603050405020304" pitchFamily="18" charset="0"/>
              </a:defRPr>
            </a:lvl4pPr>
            <a:lvl5pPr marL="2057400" indent="-228600" eaLnBrk="0" hangingPunct="0">
              <a:spcBef>
                <a:spcPct val="20000"/>
              </a:spcBef>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9pPr>
          </a:lstStyle>
          <a:p>
            <a:pPr>
              <a:lnSpc>
                <a:spcPct val="70000"/>
              </a:lnSpc>
              <a:spcBef>
                <a:spcPct val="0"/>
              </a:spcBef>
              <a:buClrTx/>
              <a:buSzTx/>
              <a:buFontTx/>
              <a:buNone/>
            </a:pPr>
            <a:r>
              <a:rPr lang="en-US" altLang="zh-CN" sz="2000"/>
              <a:t>a[t2] = t5</a:t>
            </a:r>
          </a:p>
          <a:p>
            <a:pPr>
              <a:lnSpc>
                <a:spcPct val="70000"/>
              </a:lnSpc>
              <a:spcBef>
                <a:spcPct val="0"/>
              </a:spcBef>
              <a:buClrTx/>
              <a:buSzTx/>
              <a:buFontTx/>
              <a:buNone/>
            </a:pPr>
            <a:r>
              <a:rPr lang="en-US" altLang="zh-CN" sz="2000">
                <a:solidFill>
                  <a:srgbClr val="FF0000"/>
                </a:solidFill>
              </a:rPr>
              <a:t>a[t4] = t3</a:t>
            </a:r>
          </a:p>
          <a:p>
            <a:pPr>
              <a:lnSpc>
                <a:spcPct val="70000"/>
              </a:lnSpc>
              <a:spcBef>
                <a:spcPct val="0"/>
              </a:spcBef>
              <a:buClrTx/>
              <a:buSzTx/>
              <a:buFontTx/>
              <a:buNone/>
            </a:pPr>
            <a:r>
              <a:rPr lang="en-US" altLang="zh-CN" sz="2000"/>
              <a:t>goto  B2</a:t>
            </a:r>
          </a:p>
          <a:p>
            <a:pPr>
              <a:lnSpc>
                <a:spcPct val="70000"/>
              </a:lnSpc>
              <a:spcBef>
                <a:spcPct val="0"/>
              </a:spcBef>
              <a:buClrTx/>
              <a:buSzTx/>
              <a:buFontTx/>
              <a:buNone/>
            </a:pPr>
            <a:endParaRPr lang="zh-CN" altLang="en-US" sz="2000"/>
          </a:p>
        </p:txBody>
      </p:sp>
      <p:sp>
        <p:nvSpPr>
          <p:cNvPr id="16396" name="圆角矩形 13"/>
          <p:cNvSpPr>
            <a:spLocks noChangeArrowheads="1"/>
          </p:cNvSpPr>
          <p:nvPr/>
        </p:nvSpPr>
        <p:spPr bwMode="auto">
          <a:xfrm>
            <a:off x="6443663" y="4214813"/>
            <a:ext cx="1852612" cy="1101725"/>
          </a:xfrm>
          <a:prstGeom prst="roundRect">
            <a:avLst>
              <a:gd name="adj" fmla="val 16667"/>
            </a:avLst>
          </a:prstGeom>
          <a:noFill/>
          <a:ln w="22225" algn="ctr">
            <a:solidFill>
              <a:schemeClr val="tx1"/>
            </a:solidFill>
            <a:round/>
            <a:headEnd type="none" w="sm" len="sm"/>
            <a:tailEnd type="triangle" w="lg" len="me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rgbClr val="063DE8"/>
              </a:buClr>
              <a:buSzPct val="125000"/>
              <a:buChar char="•"/>
              <a:defRPr sz="2600">
                <a:solidFill>
                  <a:schemeClr val="tx1"/>
                </a:solidFill>
                <a:latin typeface="Times New Roman" panose="02020603050405020304" pitchFamily="18" charset="0"/>
              </a:defRPr>
            </a:lvl1pPr>
            <a:lvl2pPr marL="742950" indent="-285750" eaLnBrk="0" hangingPunct="0">
              <a:spcBef>
                <a:spcPct val="20000"/>
              </a:spcBef>
              <a:buClr>
                <a:srgbClr val="063DE8"/>
              </a:buClr>
              <a:buSzPct val="70000"/>
              <a:buFont typeface="Monotype Sorts"/>
              <a:buChar char="ä"/>
              <a:defRPr sz="2400">
                <a:solidFill>
                  <a:schemeClr val="tx1"/>
                </a:solidFill>
                <a:latin typeface="Times New Roman" panose="02020603050405020304" pitchFamily="18" charset="0"/>
              </a:defRPr>
            </a:lvl2pPr>
            <a:lvl3pPr marL="1143000" indent="-228600" eaLnBrk="0" hangingPunct="0">
              <a:spcBef>
                <a:spcPct val="20000"/>
              </a:spcBef>
              <a:buClr>
                <a:srgbClr val="063DE8"/>
              </a:buClr>
              <a:buSzPct val="125000"/>
              <a:buFont typeface="Wingdings" panose="05000000000000000000" pitchFamily="2" charset="2"/>
              <a:buChar char="§"/>
              <a:defRPr sz="2200">
                <a:solidFill>
                  <a:schemeClr val="tx1"/>
                </a:solidFill>
                <a:latin typeface="Times New Roman" panose="02020603050405020304" pitchFamily="18" charset="0"/>
              </a:defRPr>
            </a:lvl3pPr>
            <a:lvl4pPr marL="1600200" indent="-228600" eaLnBrk="0" hangingPunct="0">
              <a:spcBef>
                <a:spcPct val="20000"/>
              </a:spcBef>
              <a:buClr>
                <a:srgbClr val="063DE8"/>
              </a:buClr>
              <a:buSzPct val="70000"/>
              <a:buFont typeface="Wingdings" panose="05000000000000000000" pitchFamily="2" charset="2"/>
              <a:buChar char="v"/>
              <a:defRPr sz="2000">
                <a:solidFill>
                  <a:schemeClr val="tx1"/>
                </a:solidFill>
                <a:latin typeface="Times New Roman" panose="02020603050405020304" pitchFamily="18" charset="0"/>
              </a:defRPr>
            </a:lvl4pPr>
            <a:lvl5pPr marL="2057400" indent="-228600" eaLnBrk="0" hangingPunct="0">
              <a:spcBef>
                <a:spcPct val="20000"/>
              </a:spcBef>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9pPr>
          </a:lstStyle>
          <a:p>
            <a:pPr>
              <a:lnSpc>
                <a:spcPct val="70000"/>
              </a:lnSpc>
              <a:spcBef>
                <a:spcPct val="0"/>
              </a:spcBef>
              <a:buClrTx/>
              <a:buSzTx/>
              <a:buFontTx/>
              <a:buNone/>
            </a:pPr>
            <a:r>
              <a:rPr lang="en-US" altLang="zh-CN" sz="2000"/>
              <a:t>t14 = a[t1]</a:t>
            </a:r>
          </a:p>
          <a:p>
            <a:pPr>
              <a:lnSpc>
                <a:spcPct val="70000"/>
              </a:lnSpc>
              <a:spcBef>
                <a:spcPct val="0"/>
              </a:spcBef>
              <a:buClrTx/>
              <a:buSzTx/>
              <a:buFontTx/>
              <a:buNone/>
            </a:pPr>
            <a:r>
              <a:rPr lang="en-US" altLang="zh-CN" sz="2000"/>
              <a:t>a[t2] = t14</a:t>
            </a:r>
          </a:p>
          <a:p>
            <a:pPr>
              <a:lnSpc>
                <a:spcPct val="70000"/>
              </a:lnSpc>
              <a:spcBef>
                <a:spcPct val="0"/>
              </a:spcBef>
              <a:buClrTx/>
              <a:buSzTx/>
              <a:buFontTx/>
              <a:buNone/>
            </a:pPr>
            <a:r>
              <a:rPr lang="en-US" altLang="zh-CN" sz="2000">
                <a:solidFill>
                  <a:srgbClr val="FF0000"/>
                </a:solidFill>
              </a:rPr>
              <a:t>a[t1] = t3</a:t>
            </a:r>
            <a:endParaRPr lang="zh-CN" altLang="en-US" sz="2000">
              <a:solidFill>
                <a:srgbClr val="FF0000"/>
              </a:solidFill>
            </a:endParaRPr>
          </a:p>
        </p:txBody>
      </p:sp>
      <p:sp>
        <p:nvSpPr>
          <p:cNvPr id="16397" name="TextBox 14"/>
          <p:cNvSpPr txBox="1">
            <a:spLocks noChangeArrowheads="1"/>
          </p:cNvSpPr>
          <p:nvPr/>
        </p:nvSpPr>
        <p:spPr bwMode="auto">
          <a:xfrm>
            <a:off x="2989263" y="4759325"/>
            <a:ext cx="54451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rgbClr val="063DE8"/>
              </a:buClr>
              <a:buSzPct val="125000"/>
              <a:buChar char="•"/>
              <a:defRPr sz="2600">
                <a:solidFill>
                  <a:schemeClr val="tx1"/>
                </a:solidFill>
                <a:latin typeface="Times New Roman" panose="02020603050405020304" pitchFamily="18" charset="0"/>
              </a:defRPr>
            </a:lvl1pPr>
            <a:lvl2pPr marL="742950" indent="-285750" eaLnBrk="0" hangingPunct="0">
              <a:spcBef>
                <a:spcPct val="20000"/>
              </a:spcBef>
              <a:buClr>
                <a:srgbClr val="063DE8"/>
              </a:buClr>
              <a:buSzPct val="70000"/>
              <a:buFont typeface="Monotype Sorts"/>
              <a:buChar char="ä"/>
              <a:defRPr sz="2400">
                <a:solidFill>
                  <a:schemeClr val="tx1"/>
                </a:solidFill>
                <a:latin typeface="Times New Roman" panose="02020603050405020304" pitchFamily="18" charset="0"/>
              </a:defRPr>
            </a:lvl2pPr>
            <a:lvl3pPr marL="1143000" indent="-228600" eaLnBrk="0" hangingPunct="0">
              <a:spcBef>
                <a:spcPct val="20000"/>
              </a:spcBef>
              <a:buClr>
                <a:srgbClr val="063DE8"/>
              </a:buClr>
              <a:buSzPct val="125000"/>
              <a:buFont typeface="Wingdings" panose="05000000000000000000" pitchFamily="2" charset="2"/>
              <a:buChar char="§"/>
              <a:defRPr sz="2200">
                <a:solidFill>
                  <a:schemeClr val="tx1"/>
                </a:solidFill>
                <a:latin typeface="Times New Roman" panose="02020603050405020304" pitchFamily="18" charset="0"/>
              </a:defRPr>
            </a:lvl3pPr>
            <a:lvl4pPr marL="1600200" indent="-228600" eaLnBrk="0" hangingPunct="0">
              <a:spcBef>
                <a:spcPct val="20000"/>
              </a:spcBef>
              <a:buClr>
                <a:srgbClr val="063DE8"/>
              </a:buClr>
              <a:buSzPct val="70000"/>
              <a:buFont typeface="Wingdings" panose="05000000000000000000" pitchFamily="2" charset="2"/>
              <a:buChar char="v"/>
              <a:defRPr sz="2000">
                <a:solidFill>
                  <a:schemeClr val="tx1"/>
                </a:solidFill>
                <a:latin typeface="Times New Roman" panose="02020603050405020304" pitchFamily="18" charset="0"/>
              </a:defRPr>
            </a:lvl4pPr>
            <a:lvl5pPr marL="2057400" indent="-228600" eaLnBrk="0" hangingPunct="0">
              <a:spcBef>
                <a:spcPct val="20000"/>
              </a:spcBef>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9pPr>
          </a:lstStyle>
          <a:p>
            <a:pPr>
              <a:spcBef>
                <a:spcPct val="0"/>
              </a:spcBef>
              <a:buClrTx/>
              <a:buSzTx/>
              <a:buFontTx/>
              <a:buNone/>
            </a:pPr>
            <a:r>
              <a:rPr lang="en-US" altLang="zh-CN" sz="2400"/>
              <a:t>B5</a:t>
            </a:r>
            <a:endParaRPr lang="zh-CN" altLang="en-US" sz="2400"/>
          </a:p>
        </p:txBody>
      </p:sp>
      <p:sp>
        <p:nvSpPr>
          <p:cNvPr id="16398" name="TextBox 15"/>
          <p:cNvSpPr txBox="1">
            <a:spLocks noChangeArrowheads="1"/>
          </p:cNvSpPr>
          <p:nvPr/>
        </p:nvSpPr>
        <p:spPr bwMode="auto">
          <a:xfrm>
            <a:off x="8459788" y="4570413"/>
            <a:ext cx="544512"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rgbClr val="063DE8"/>
              </a:buClr>
              <a:buSzPct val="125000"/>
              <a:buChar char="•"/>
              <a:defRPr sz="2600">
                <a:solidFill>
                  <a:schemeClr val="tx1"/>
                </a:solidFill>
                <a:latin typeface="Times New Roman" panose="02020603050405020304" pitchFamily="18" charset="0"/>
              </a:defRPr>
            </a:lvl1pPr>
            <a:lvl2pPr marL="742950" indent="-285750" eaLnBrk="0" hangingPunct="0">
              <a:spcBef>
                <a:spcPct val="20000"/>
              </a:spcBef>
              <a:buClr>
                <a:srgbClr val="063DE8"/>
              </a:buClr>
              <a:buSzPct val="70000"/>
              <a:buFont typeface="Monotype Sorts"/>
              <a:buChar char="ä"/>
              <a:defRPr sz="2400">
                <a:solidFill>
                  <a:schemeClr val="tx1"/>
                </a:solidFill>
                <a:latin typeface="Times New Roman" panose="02020603050405020304" pitchFamily="18" charset="0"/>
              </a:defRPr>
            </a:lvl2pPr>
            <a:lvl3pPr marL="1143000" indent="-228600" eaLnBrk="0" hangingPunct="0">
              <a:spcBef>
                <a:spcPct val="20000"/>
              </a:spcBef>
              <a:buClr>
                <a:srgbClr val="063DE8"/>
              </a:buClr>
              <a:buSzPct val="125000"/>
              <a:buFont typeface="Wingdings" panose="05000000000000000000" pitchFamily="2" charset="2"/>
              <a:buChar char="§"/>
              <a:defRPr sz="2200">
                <a:solidFill>
                  <a:schemeClr val="tx1"/>
                </a:solidFill>
                <a:latin typeface="Times New Roman" panose="02020603050405020304" pitchFamily="18" charset="0"/>
              </a:defRPr>
            </a:lvl3pPr>
            <a:lvl4pPr marL="1600200" indent="-228600" eaLnBrk="0" hangingPunct="0">
              <a:spcBef>
                <a:spcPct val="20000"/>
              </a:spcBef>
              <a:buClr>
                <a:srgbClr val="063DE8"/>
              </a:buClr>
              <a:buSzPct val="70000"/>
              <a:buFont typeface="Wingdings" panose="05000000000000000000" pitchFamily="2" charset="2"/>
              <a:buChar char="v"/>
              <a:defRPr sz="2000">
                <a:solidFill>
                  <a:schemeClr val="tx1"/>
                </a:solidFill>
                <a:latin typeface="Times New Roman" panose="02020603050405020304" pitchFamily="18" charset="0"/>
              </a:defRPr>
            </a:lvl4pPr>
            <a:lvl5pPr marL="2057400" indent="-228600" eaLnBrk="0" hangingPunct="0">
              <a:spcBef>
                <a:spcPct val="20000"/>
              </a:spcBef>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9pPr>
          </a:lstStyle>
          <a:p>
            <a:pPr>
              <a:spcBef>
                <a:spcPct val="0"/>
              </a:spcBef>
              <a:buClrTx/>
              <a:buSzTx/>
              <a:buFontTx/>
              <a:buNone/>
            </a:pPr>
            <a:r>
              <a:rPr lang="en-US" altLang="zh-CN" sz="2400"/>
              <a:t>B6</a:t>
            </a:r>
            <a:endParaRPr lang="zh-CN" altLang="en-US" sz="2400"/>
          </a:p>
        </p:txBody>
      </p:sp>
      <p:cxnSp>
        <p:nvCxnSpPr>
          <p:cNvPr id="16399" name="直接箭头连接符 17"/>
          <p:cNvCxnSpPr>
            <a:cxnSpLocks noChangeShapeType="1"/>
            <a:stCxn id="16387" idx="2"/>
            <a:endCxn id="16388" idx="0"/>
          </p:cNvCxnSpPr>
          <p:nvPr/>
        </p:nvCxnSpPr>
        <p:spPr bwMode="auto">
          <a:xfrm>
            <a:off x="4572000" y="1052513"/>
            <a:ext cx="11113" cy="215900"/>
          </a:xfrm>
          <a:prstGeom prst="straightConnector1">
            <a:avLst/>
          </a:prstGeom>
          <a:noFill/>
          <a:ln w="22225" algn="ctr">
            <a:solidFill>
              <a:schemeClr val="tx1"/>
            </a:solidFill>
            <a:round/>
            <a:headEnd type="none" w="sm" len="sm"/>
            <a:tailEnd type="arrow" w="med" len="med"/>
          </a:ln>
          <a:extLst>
            <a:ext uri="{909E8E84-426E-40DD-AFC4-6F175D3DCCD1}">
              <a14:hiddenFill xmlns:a14="http://schemas.microsoft.com/office/drawing/2010/main">
                <a:noFill/>
              </a14:hiddenFill>
            </a:ext>
          </a:extLst>
        </p:spPr>
      </p:cxnSp>
      <p:cxnSp>
        <p:nvCxnSpPr>
          <p:cNvPr id="16400" name="直接箭头连接符 19"/>
          <p:cNvCxnSpPr>
            <a:cxnSpLocks noChangeShapeType="1"/>
            <a:stCxn id="16388" idx="2"/>
            <a:endCxn id="16391" idx="0"/>
          </p:cNvCxnSpPr>
          <p:nvPr/>
        </p:nvCxnSpPr>
        <p:spPr bwMode="auto">
          <a:xfrm>
            <a:off x="4583113" y="2276475"/>
            <a:ext cx="0" cy="215900"/>
          </a:xfrm>
          <a:prstGeom prst="straightConnector1">
            <a:avLst/>
          </a:prstGeom>
          <a:noFill/>
          <a:ln w="22225" algn="ctr">
            <a:solidFill>
              <a:schemeClr val="tx1"/>
            </a:solidFill>
            <a:round/>
            <a:headEnd type="none" w="sm" len="sm"/>
            <a:tailEnd type="arrow" w="med" len="med"/>
          </a:ln>
          <a:extLst>
            <a:ext uri="{909E8E84-426E-40DD-AFC4-6F175D3DCCD1}">
              <a14:hiddenFill xmlns:a14="http://schemas.microsoft.com/office/drawing/2010/main">
                <a:noFill/>
              </a14:hiddenFill>
            </a:ext>
          </a:extLst>
        </p:spPr>
      </p:cxnSp>
      <p:cxnSp>
        <p:nvCxnSpPr>
          <p:cNvPr id="16401" name="直接箭头连接符 21"/>
          <p:cNvCxnSpPr>
            <a:cxnSpLocks noChangeShapeType="1"/>
            <a:stCxn id="16391" idx="2"/>
            <a:endCxn id="16393" idx="0"/>
          </p:cNvCxnSpPr>
          <p:nvPr/>
        </p:nvCxnSpPr>
        <p:spPr bwMode="auto">
          <a:xfrm>
            <a:off x="4583113" y="3500438"/>
            <a:ext cx="0" cy="246062"/>
          </a:xfrm>
          <a:prstGeom prst="straightConnector1">
            <a:avLst/>
          </a:prstGeom>
          <a:noFill/>
          <a:ln w="22225" algn="ctr">
            <a:solidFill>
              <a:schemeClr val="tx1"/>
            </a:solidFill>
            <a:round/>
            <a:headEnd type="none" w="sm" len="sm"/>
            <a:tailEnd type="arrow" w="med" len="med"/>
          </a:ln>
          <a:extLst>
            <a:ext uri="{909E8E84-426E-40DD-AFC4-6F175D3DCCD1}">
              <a14:hiddenFill xmlns:a14="http://schemas.microsoft.com/office/drawing/2010/main">
                <a:noFill/>
              </a14:hiddenFill>
            </a:ext>
          </a:extLst>
        </p:spPr>
      </p:cxnSp>
      <p:cxnSp>
        <p:nvCxnSpPr>
          <p:cNvPr id="16402" name="直接箭头连接符 23"/>
          <p:cNvCxnSpPr>
            <a:cxnSpLocks noChangeShapeType="1"/>
            <a:stCxn id="16393" idx="1"/>
            <a:endCxn id="16395" idx="0"/>
          </p:cNvCxnSpPr>
          <p:nvPr/>
        </p:nvCxnSpPr>
        <p:spPr bwMode="auto">
          <a:xfrm flipH="1">
            <a:off x="1825625" y="3951288"/>
            <a:ext cx="1830388" cy="298450"/>
          </a:xfrm>
          <a:prstGeom prst="straightConnector1">
            <a:avLst/>
          </a:prstGeom>
          <a:noFill/>
          <a:ln w="22225" algn="ctr">
            <a:solidFill>
              <a:schemeClr val="tx1"/>
            </a:solidFill>
            <a:round/>
            <a:headEnd type="none" w="sm" len="sm"/>
            <a:tailEnd type="arrow" w="med" len="med"/>
          </a:ln>
          <a:extLst>
            <a:ext uri="{909E8E84-426E-40DD-AFC4-6F175D3DCCD1}">
              <a14:hiddenFill xmlns:a14="http://schemas.microsoft.com/office/drawing/2010/main">
                <a:noFill/>
              </a14:hiddenFill>
            </a:ext>
          </a:extLst>
        </p:spPr>
      </p:cxnSp>
      <p:cxnSp>
        <p:nvCxnSpPr>
          <p:cNvPr id="16403" name="直接箭头连接符 25"/>
          <p:cNvCxnSpPr>
            <a:cxnSpLocks noChangeShapeType="1"/>
            <a:stCxn id="16393" idx="3"/>
            <a:endCxn id="16396" idx="0"/>
          </p:cNvCxnSpPr>
          <p:nvPr/>
        </p:nvCxnSpPr>
        <p:spPr bwMode="auto">
          <a:xfrm>
            <a:off x="5508625" y="3951288"/>
            <a:ext cx="1860550" cy="263525"/>
          </a:xfrm>
          <a:prstGeom prst="straightConnector1">
            <a:avLst/>
          </a:prstGeom>
          <a:noFill/>
          <a:ln w="22225" algn="ctr">
            <a:solidFill>
              <a:schemeClr val="tx1"/>
            </a:solidFill>
            <a:round/>
            <a:headEnd type="none" w="sm" len="sm"/>
            <a:tailEnd type="arrow" w="med" len="med"/>
          </a:ln>
          <a:extLst>
            <a:ext uri="{909E8E84-426E-40DD-AFC4-6F175D3DCCD1}">
              <a14:hiddenFill xmlns:a14="http://schemas.microsoft.com/office/drawing/2010/main">
                <a:noFill/>
              </a14:hiddenFill>
            </a:ext>
          </a:extLst>
        </p:spPr>
      </p:cxnSp>
      <p:sp>
        <p:nvSpPr>
          <p:cNvPr id="16404" name="任意多边形 29"/>
          <p:cNvSpPr>
            <a:spLocks/>
          </p:cNvSpPr>
          <p:nvPr/>
        </p:nvSpPr>
        <p:spPr bwMode="auto">
          <a:xfrm>
            <a:off x="3268663" y="1214438"/>
            <a:ext cx="439737" cy="1135062"/>
          </a:xfrm>
          <a:custGeom>
            <a:avLst/>
            <a:gdLst>
              <a:gd name="T0" fmla="*/ 410738 w 439191"/>
              <a:gd name="T1" fmla="*/ 459298 h 1435895"/>
              <a:gd name="T2" fmla="*/ 64677 w 439191"/>
              <a:gd name="T3" fmla="*/ 529462 h 1435895"/>
              <a:gd name="T4" fmla="*/ 34585 w 439191"/>
              <a:gd name="T5" fmla="*/ 20773 h 1435895"/>
              <a:gd name="T6" fmla="*/ 440831 w 439191"/>
              <a:gd name="T7" fmla="*/ 90937 h 1435895"/>
              <a:gd name="T8" fmla="*/ 440831 w 439191"/>
              <a:gd name="T9" fmla="*/ 90937 h 1435895"/>
              <a:gd name="T10" fmla="*/ 0 60000 65536"/>
              <a:gd name="T11" fmla="*/ 0 60000 65536"/>
              <a:gd name="T12" fmla="*/ 0 60000 65536"/>
              <a:gd name="T13" fmla="*/ 0 60000 65536"/>
              <a:gd name="T14" fmla="*/ 0 60000 65536"/>
              <a:gd name="T15" fmla="*/ 0 w 439191"/>
              <a:gd name="T16" fmla="*/ 0 h 1435895"/>
              <a:gd name="T17" fmla="*/ 439191 w 439191"/>
              <a:gd name="T18" fmla="*/ 1435895 h 1435895"/>
            </a:gdLst>
            <a:ahLst/>
            <a:cxnLst>
              <a:cxn ang="T10">
                <a:pos x="T0" y="T1"/>
              </a:cxn>
              <a:cxn ang="T11">
                <a:pos x="T2" y="T3"/>
              </a:cxn>
              <a:cxn ang="T12">
                <a:pos x="T4" y="T5"/>
              </a:cxn>
              <a:cxn ang="T13">
                <a:pos x="T6" y="T7"/>
              </a:cxn>
              <a:cxn ang="T14">
                <a:pos x="T8" y="T9"/>
              </a:cxn>
            </a:cxnLst>
            <a:rect l="T15" t="T16" r="T17" b="T18"/>
            <a:pathLst>
              <a:path w="439191" h="1435895">
                <a:moveTo>
                  <a:pt x="409210" y="1177519"/>
                </a:moveTo>
                <a:cubicBezTo>
                  <a:pt x="268053" y="1361148"/>
                  <a:pt x="126896" y="1544778"/>
                  <a:pt x="64437" y="1357401"/>
                </a:cubicBezTo>
                <a:cubicBezTo>
                  <a:pt x="1978" y="1170024"/>
                  <a:pt x="-28003" y="240633"/>
                  <a:pt x="34456" y="53256"/>
                </a:cubicBezTo>
                <a:cubicBezTo>
                  <a:pt x="96915" y="-134121"/>
                  <a:pt x="439191" y="233138"/>
                  <a:pt x="439191" y="233138"/>
                </a:cubicBezTo>
              </a:path>
            </a:pathLst>
          </a:custGeom>
          <a:noFill/>
          <a:ln w="22225" cap="flat" cmpd="sng" algn="ctr">
            <a:solidFill>
              <a:schemeClr val="tx1"/>
            </a:solidFill>
            <a:prstDash val="solid"/>
            <a:round/>
            <a:headEnd type="none" w="sm" len="sm"/>
            <a:tailEnd type="triangle" w="lg"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405" name="任意多边形 30"/>
          <p:cNvSpPr>
            <a:spLocks/>
          </p:cNvSpPr>
          <p:nvPr/>
        </p:nvSpPr>
        <p:spPr bwMode="auto">
          <a:xfrm>
            <a:off x="3260725" y="2349500"/>
            <a:ext cx="439738" cy="1219200"/>
          </a:xfrm>
          <a:custGeom>
            <a:avLst/>
            <a:gdLst>
              <a:gd name="T0" fmla="*/ 410741 w 439191"/>
              <a:gd name="T1" fmla="*/ 612374 h 1435895"/>
              <a:gd name="T2" fmla="*/ 64677 w 439191"/>
              <a:gd name="T3" fmla="*/ 705922 h 1435895"/>
              <a:gd name="T4" fmla="*/ 34585 w 439191"/>
              <a:gd name="T5" fmla="*/ 27696 h 1435895"/>
              <a:gd name="T6" fmla="*/ 440834 w 439191"/>
              <a:gd name="T7" fmla="*/ 121245 h 1435895"/>
              <a:gd name="T8" fmla="*/ 440834 w 439191"/>
              <a:gd name="T9" fmla="*/ 121245 h 1435895"/>
              <a:gd name="T10" fmla="*/ 0 60000 65536"/>
              <a:gd name="T11" fmla="*/ 0 60000 65536"/>
              <a:gd name="T12" fmla="*/ 0 60000 65536"/>
              <a:gd name="T13" fmla="*/ 0 60000 65536"/>
              <a:gd name="T14" fmla="*/ 0 60000 65536"/>
              <a:gd name="T15" fmla="*/ 0 w 439191"/>
              <a:gd name="T16" fmla="*/ 0 h 1435895"/>
              <a:gd name="T17" fmla="*/ 439191 w 439191"/>
              <a:gd name="T18" fmla="*/ 1435895 h 1435895"/>
            </a:gdLst>
            <a:ahLst/>
            <a:cxnLst>
              <a:cxn ang="T10">
                <a:pos x="T0" y="T1"/>
              </a:cxn>
              <a:cxn ang="T11">
                <a:pos x="T2" y="T3"/>
              </a:cxn>
              <a:cxn ang="T12">
                <a:pos x="T4" y="T5"/>
              </a:cxn>
              <a:cxn ang="T13">
                <a:pos x="T6" y="T7"/>
              </a:cxn>
              <a:cxn ang="T14">
                <a:pos x="T8" y="T9"/>
              </a:cxn>
            </a:cxnLst>
            <a:rect l="T15" t="T16" r="T17" b="T18"/>
            <a:pathLst>
              <a:path w="439191" h="1435895">
                <a:moveTo>
                  <a:pt x="409210" y="1177519"/>
                </a:moveTo>
                <a:cubicBezTo>
                  <a:pt x="268053" y="1361148"/>
                  <a:pt x="126896" y="1544778"/>
                  <a:pt x="64437" y="1357401"/>
                </a:cubicBezTo>
                <a:cubicBezTo>
                  <a:pt x="1978" y="1170024"/>
                  <a:pt x="-28003" y="240633"/>
                  <a:pt x="34456" y="53256"/>
                </a:cubicBezTo>
                <a:cubicBezTo>
                  <a:pt x="96915" y="-134121"/>
                  <a:pt x="439191" y="233138"/>
                  <a:pt x="439191" y="233138"/>
                </a:cubicBezTo>
              </a:path>
            </a:pathLst>
          </a:custGeom>
          <a:noFill/>
          <a:ln w="22225" cap="flat" cmpd="sng" algn="ctr">
            <a:solidFill>
              <a:schemeClr val="tx1"/>
            </a:solidFill>
            <a:prstDash val="solid"/>
            <a:round/>
            <a:headEnd type="none" w="sm" len="sm"/>
            <a:tailEnd type="triangle" w="lg"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406" name="圆角矩形 1"/>
          <p:cNvSpPr>
            <a:spLocks noChangeArrowheads="1"/>
          </p:cNvSpPr>
          <p:nvPr/>
        </p:nvSpPr>
        <p:spPr bwMode="auto">
          <a:xfrm>
            <a:off x="7019925" y="260350"/>
            <a:ext cx="1984375" cy="914400"/>
          </a:xfrm>
          <a:prstGeom prst="roundRect">
            <a:avLst>
              <a:gd name="adj" fmla="val 16667"/>
            </a:avLst>
          </a:prstGeom>
          <a:noFill/>
          <a:ln w="22225" algn="ctr">
            <a:solidFill>
              <a:schemeClr val="tx1"/>
            </a:solidFill>
            <a:round/>
            <a:headEnd type="none" w="sm" len="sm"/>
            <a:tailEnd type="triangle" w="lg" len="me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rgbClr val="063DE8"/>
              </a:buClr>
              <a:buSzPct val="125000"/>
              <a:buChar char="•"/>
              <a:defRPr sz="2600">
                <a:solidFill>
                  <a:schemeClr val="tx1"/>
                </a:solidFill>
                <a:latin typeface="Times New Roman" panose="02020603050405020304" pitchFamily="18" charset="0"/>
              </a:defRPr>
            </a:lvl1pPr>
            <a:lvl2pPr marL="742950" indent="-285750" eaLnBrk="0" hangingPunct="0">
              <a:spcBef>
                <a:spcPct val="20000"/>
              </a:spcBef>
              <a:buClr>
                <a:srgbClr val="063DE8"/>
              </a:buClr>
              <a:buSzPct val="70000"/>
              <a:buFont typeface="Monotype Sorts"/>
              <a:buChar char="ä"/>
              <a:defRPr sz="2400">
                <a:solidFill>
                  <a:schemeClr val="tx1"/>
                </a:solidFill>
                <a:latin typeface="Times New Roman" panose="02020603050405020304" pitchFamily="18" charset="0"/>
              </a:defRPr>
            </a:lvl2pPr>
            <a:lvl3pPr marL="1143000" indent="-228600" eaLnBrk="0" hangingPunct="0">
              <a:spcBef>
                <a:spcPct val="20000"/>
              </a:spcBef>
              <a:buClr>
                <a:srgbClr val="063DE8"/>
              </a:buClr>
              <a:buSzPct val="125000"/>
              <a:buFont typeface="Wingdings" panose="05000000000000000000" pitchFamily="2" charset="2"/>
              <a:buChar char="§"/>
              <a:defRPr sz="2200">
                <a:solidFill>
                  <a:schemeClr val="tx1"/>
                </a:solidFill>
                <a:latin typeface="Times New Roman" panose="02020603050405020304" pitchFamily="18" charset="0"/>
              </a:defRPr>
            </a:lvl3pPr>
            <a:lvl4pPr marL="1600200" indent="-228600" eaLnBrk="0" hangingPunct="0">
              <a:spcBef>
                <a:spcPct val="20000"/>
              </a:spcBef>
              <a:buClr>
                <a:srgbClr val="063DE8"/>
              </a:buClr>
              <a:buSzPct val="70000"/>
              <a:buFont typeface="Wingdings" panose="05000000000000000000" pitchFamily="2" charset="2"/>
              <a:buChar char="v"/>
              <a:defRPr sz="2000">
                <a:solidFill>
                  <a:schemeClr val="tx1"/>
                </a:solidFill>
                <a:latin typeface="Times New Roman" panose="02020603050405020304" pitchFamily="18" charset="0"/>
              </a:defRPr>
            </a:lvl4pPr>
            <a:lvl5pPr marL="2057400" indent="-228600" eaLnBrk="0" hangingPunct="0">
              <a:spcBef>
                <a:spcPct val="20000"/>
              </a:spcBef>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9pPr>
          </a:lstStyle>
          <a:p>
            <a:pPr>
              <a:spcBef>
                <a:spcPct val="0"/>
              </a:spcBef>
              <a:buClrTx/>
              <a:buSzTx/>
              <a:buFontTx/>
              <a:buNone/>
            </a:pPr>
            <a:r>
              <a:rPr lang="zh-CN" altLang="en-US" sz="2400" b="1"/>
              <a:t>归纳变量</a:t>
            </a:r>
            <a:endParaRPr lang="en-US" altLang="zh-CN" sz="2400" b="1"/>
          </a:p>
          <a:p>
            <a:pPr>
              <a:spcBef>
                <a:spcPct val="0"/>
              </a:spcBef>
              <a:buClrTx/>
              <a:buSzTx/>
              <a:buFontTx/>
              <a:buNone/>
            </a:pPr>
            <a:r>
              <a:rPr lang="zh-CN" altLang="en-US" sz="2400" b="1"/>
              <a:t>优化</a:t>
            </a:r>
          </a:p>
        </p:txBody>
      </p:sp>
    </p:spTree>
    <p:extLst>
      <p:ext uri="{BB962C8B-B14F-4D97-AF65-F5344CB8AC3E}">
        <p14:creationId xmlns:p14="http://schemas.microsoft.com/office/powerpoint/2010/main" val="1644708291"/>
      </p:ext>
    </p:extLst>
  </p:cSld>
  <p:clrMapOvr>
    <a:masterClrMapping/>
  </p:clrMapOvr>
  <p:transition spd="slow"/>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任意多边形 32"/>
          <p:cNvSpPr>
            <a:spLocks/>
          </p:cNvSpPr>
          <p:nvPr/>
        </p:nvSpPr>
        <p:spPr bwMode="auto">
          <a:xfrm>
            <a:off x="269875" y="1174750"/>
            <a:ext cx="3627438" cy="4775200"/>
          </a:xfrm>
          <a:custGeom>
            <a:avLst/>
            <a:gdLst>
              <a:gd name="T0" fmla="*/ 779125 w 3626927"/>
              <a:gd name="T1" fmla="*/ 1540861 h 6701607"/>
              <a:gd name="T2" fmla="*/ 239252 w 3626927"/>
              <a:gd name="T3" fmla="*/ 1598812 h 6701607"/>
              <a:gd name="T4" fmla="*/ 284240 w 3626927"/>
              <a:gd name="T5" fmla="*/ 80498 h 6701607"/>
              <a:gd name="T6" fmla="*/ 3628461 w 3626927"/>
              <a:gd name="T7" fmla="*/ 196400 h 6701607"/>
              <a:gd name="T8" fmla="*/ 3628461 w 3626927"/>
              <a:gd name="T9" fmla="*/ 196400 h 6701607"/>
              <a:gd name="T10" fmla="*/ 0 60000 65536"/>
              <a:gd name="T11" fmla="*/ 0 60000 65536"/>
              <a:gd name="T12" fmla="*/ 0 60000 65536"/>
              <a:gd name="T13" fmla="*/ 0 60000 65536"/>
              <a:gd name="T14" fmla="*/ 0 60000 65536"/>
              <a:gd name="T15" fmla="*/ 0 w 3626927"/>
              <a:gd name="T16" fmla="*/ 0 h 6701607"/>
              <a:gd name="T17" fmla="*/ 3626927 w 3626927"/>
              <a:gd name="T18" fmla="*/ 6701607 h 6701607"/>
            </a:gdLst>
            <a:ahLst/>
            <a:cxnLst>
              <a:cxn ang="T10">
                <a:pos x="T0" y="T1"/>
              </a:cxn>
              <a:cxn ang="T11">
                <a:pos x="T2" y="T3"/>
              </a:cxn>
              <a:cxn ang="T12">
                <a:pos x="T4" y="T5"/>
              </a:cxn>
              <a:cxn ang="T13">
                <a:pos x="T6" y="T7"/>
              </a:cxn>
              <a:cxn ang="T14">
                <a:pos x="T8" y="T9"/>
              </a:cxn>
            </a:cxnLst>
            <a:rect l="T15" t="T16" r="T17" b="T18"/>
            <a:pathLst>
              <a:path w="3626927" h="6701607">
                <a:moveTo>
                  <a:pt x="778795" y="5978617"/>
                </a:moveTo>
                <a:cubicBezTo>
                  <a:pt x="550195" y="6563233"/>
                  <a:pt x="321596" y="7147849"/>
                  <a:pt x="239150" y="6203469"/>
                </a:cubicBezTo>
                <a:cubicBezTo>
                  <a:pt x="156704" y="5259089"/>
                  <a:pt x="-280509" y="1219240"/>
                  <a:pt x="284120" y="312335"/>
                </a:cubicBezTo>
                <a:cubicBezTo>
                  <a:pt x="848749" y="-594570"/>
                  <a:pt x="3626927" y="762040"/>
                  <a:pt x="3626927" y="762040"/>
                </a:cubicBezTo>
              </a:path>
            </a:pathLst>
          </a:custGeom>
          <a:noFill/>
          <a:ln w="22225" cap="flat" cmpd="sng" algn="ctr">
            <a:solidFill>
              <a:schemeClr val="tx1"/>
            </a:solidFill>
            <a:prstDash val="solid"/>
            <a:round/>
            <a:headEnd type="none" w="sm" len="sm"/>
            <a:tailEnd type="triangle" w="lg"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7411" name="圆角矩形 4"/>
          <p:cNvSpPr>
            <a:spLocks noChangeArrowheads="1"/>
          </p:cNvSpPr>
          <p:nvPr/>
        </p:nvSpPr>
        <p:spPr bwMode="auto">
          <a:xfrm>
            <a:off x="3635375" y="44450"/>
            <a:ext cx="1873250" cy="1462088"/>
          </a:xfrm>
          <a:prstGeom prst="roundRect">
            <a:avLst>
              <a:gd name="adj" fmla="val 16667"/>
            </a:avLst>
          </a:prstGeom>
          <a:noFill/>
          <a:ln w="22225" algn="ctr">
            <a:solidFill>
              <a:schemeClr val="tx1"/>
            </a:solidFill>
            <a:round/>
            <a:headEnd type="none" w="sm" len="sm"/>
            <a:tailEnd type="triangle" w="lg" len="me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rgbClr val="063DE8"/>
              </a:buClr>
              <a:buSzPct val="125000"/>
              <a:buChar char="•"/>
              <a:defRPr sz="2600">
                <a:solidFill>
                  <a:schemeClr val="tx1"/>
                </a:solidFill>
                <a:latin typeface="Times New Roman" panose="02020603050405020304" pitchFamily="18" charset="0"/>
              </a:defRPr>
            </a:lvl1pPr>
            <a:lvl2pPr marL="742950" indent="-285750" eaLnBrk="0" hangingPunct="0">
              <a:spcBef>
                <a:spcPct val="20000"/>
              </a:spcBef>
              <a:buClr>
                <a:srgbClr val="063DE8"/>
              </a:buClr>
              <a:buSzPct val="70000"/>
              <a:buFont typeface="Monotype Sorts"/>
              <a:buChar char="ä"/>
              <a:defRPr sz="2400">
                <a:solidFill>
                  <a:schemeClr val="tx1"/>
                </a:solidFill>
                <a:latin typeface="Times New Roman" panose="02020603050405020304" pitchFamily="18" charset="0"/>
              </a:defRPr>
            </a:lvl2pPr>
            <a:lvl3pPr marL="1143000" indent="-228600" eaLnBrk="0" hangingPunct="0">
              <a:spcBef>
                <a:spcPct val="20000"/>
              </a:spcBef>
              <a:buClr>
                <a:srgbClr val="063DE8"/>
              </a:buClr>
              <a:buSzPct val="125000"/>
              <a:buFont typeface="Wingdings" panose="05000000000000000000" pitchFamily="2" charset="2"/>
              <a:buChar char="§"/>
              <a:defRPr sz="2200">
                <a:solidFill>
                  <a:schemeClr val="tx1"/>
                </a:solidFill>
                <a:latin typeface="Times New Roman" panose="02020603050405020304" pitchFamily="18" charset="0"/>
              </a:defRPr>
            </a:lvl3pPr>
            <a:lvl4pPr marL="1600200" indent="-228600" eaLnBrk="0" hangingPunct="0">
              <a:spcBef>
                <a:spcPct val="20000"/>
              </a:spcBef>
              <a:buClr>
                <a:srgbClr val="063DE8"/>
              </a:buClr>
              <a:buSzPct val="70000"/>
              <a:buFont typeface="Wingdings" panose="05000000000000000000" pitchFamily="2" charset="2"/>
              <a:buChar char="v"/>
              <a:defRPr sz="2000">
                <a:solidFill>
                  <a:schemeClr val="tx1"/>
                </a:solidFill>
                <a:latin typeface="Times New Roman" panose="02020603050405020304" pitchFamily="18" charset="0"/>
              </a:defRPr>
            </a:lvl4pPr>
            <a:lvl5pPr marL="2057400" indent="-228600" eaLnBrk="0" hangingPunct="0">
              <a:spcBef>
                <a:spcPct val="20000"/>
              </a:spcBef>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9pPr>
          </a:lstStyle>
          <a:p>
            <a:pPr>
              <a:lnSpc>
                <a:spcPct val="70000"/>
              </a:lnSpc>
              <a:spcBef>
                <a:spcPct val="0"/>
              </a:spcBef>
              <a:buClrTx/>
              <a:buSzTx/>
              <a:buFontTx/>
              <a:buNone/>
            </a:pPr>
            <a:r>
              <a:rPr lang="en-US" altLang="zh-CN" sz="2000"/>
              <a:t>i = m – 1</a:t>
            </a:r>
          </a:p>
          <a:p>
            <a:pPr>
              <a:lnSpc>
                <a:spcPct val="70000"/>
              </a:lnSpc>
              <a:spcBef>
                <a:spcPct val="0"/>
              </a:spcBef>
              <a:buClrTx/>
              <a:buSzTx/>
              <a:buFontTx/>
              <a:buNone/>
            </a:pPr>
            <a:r>
              <a:rPr lang="en-US" altLang="zh-CN" sz="2000"/>
              <a:t>j = n</a:t>
            </a:r>
          </a:p>
          <a:p>
            <a:pPr>
              <a:lnSpc>
                <a:spcPct val="70000"/>
              </a:lnSpc>
              <a:spcBef>
                <a:spcPct val="0"/>
              </a:spcBef>
              <a:buClrTx/>
              <a:buSzTx/>
              <a:buFontTx/>
              <a:buNone/>
            </a:pPr>
            <a:r>
              <a:rPr lang="en-US" altLang="zh-CN" sz="2000"/>
              <a:t>t1 = 4*n</a:t>
            </a:r>
          </a:p>
          <a:p>
            <a:pPr>
              <a:lnSpc>
                <a:spcPct val="70000"/>
              </a:lnSpc>
              <a:spcBef>
                <a:spcPct val="0"/>
              </a:spcBef>
              <a:buClrTx/>
              <a:buSzTx/>
              <a:buFontTx/>
              <a:buNone/>
            </a:pPr>
            <a:r>
              <a:rPr lang="en-US" altLang="zh-CN" sz="2000"/>
              <a:t>v = a[t1]</a:t>
            </a:r>
          </a:p>
          <a:p>
            <a:pPr>
              <a:lnSpc>
                <a:spcPct val="70000"/>
              </a:lnSpc>
              <a:spcBef>
                <a:spcPct val="0"/>
              </a:spcBef>
              <a:buClrTx/>
              <a:buSzTx/>
              <a:buFontTx/>
              <a:buNone/>
            </a:pPr>
            <a:r>
              <a:rPr lang="en-US" altLang="zh-CN" sz="2000"/>
              <a:t>t2 = 4* i</a:t>
            </a:r>
          </a:p>
          <a:p>
            <a:pPr>
              <a:lnSpc>
                <a:spcPct val="70000"/>
              </a:lnSpc>
              <a:spcBef>
                <a:spcPct val="0"/>
              </a:spcBef>
              <a:buClrTx/>
              <a:buSzTx/>
              <a:buFontTx/>
              <a:buNone/>
            </a:pPr>
            <a:r>
              <a:rPr lang="en-US" altLang="zh-CN" sz="2000"/>
              <a:t>t4 = 4 * j</a:t>
            </a:r>
            <a:endParaRPr lang="zh-CN" altLang="en-US" sz="2000"/>
          </a:p>
        </p:txBody>
      </p:sp>
      <p:sp>
        <p:nvSpPr>
          <p:cNvPr id="17412" name="圆角矩形 5"/>
          <p:cNvSpPr>
            <a:spLocks noChangeArrowheads="1"/>
          </p:cNvSpPr>
          <p:nvPr/>
        </p:nvSpPr>
        <p:spPr bwMode="auto">
          <a:xfrm>
            <a:off x="3656013" y="1722438"/>
            <a:ext cx="1852612" cy="1008062"/>
          </a:xfrm>
          <a:prstGeom prst="roundRect">
            <a:avLst>
              <a:gd name="adj" fmla="val 16667"/>
            </a:avLst>
          </a:prstGeom>
          <a:noFill/>
          <a:ln w="22225" algn="ctr">
            <a:solidFill>
              <a:schemeClr val="tx1"/>
            </a:solidFill>
            <a:round/>
            <a:headEnd type="none" w="sm" len="sm"/>
            <a:tailEnd type="triangle" w="lg" len="me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rgbClr val="063DE8"/>
              </a:buClr>
              <a:buSzPct val="125000"/>
              <a:buChar char="•"/>
              <a:defRPr sz="2600">
                <a:solidFill>
                  <a:schemeClr val="tx1"/>
                </a:solidFill>
                <a:latin typeface="Times New Roman" panose="02020603050405020304" pitchFamily="18" charset="0"/>
              </a:defRPr>
            </a:lvl1pPr>
            <a:lvl2pPr marL="742950" indent="-285750" eaLnBrk="0" hangingPunct="0">
              <a:spcBef>
                <a:spcPct val="20000"/>
              </a:spcBef>
              <a:buClr>
                <a:srgbClr val="063DE8"/>
              </a:buClr>
              <a:buSzPct val="70000"/>
              <a:buFont typeface="Monotype Sorts"/>
              <a:buChar char="ä"/>
              <a:defRPr sz="2400">
                <a:solidFill>
                  <a:schemeClr val="tx1"/>
                </a:solidFill>
                <a:latin typeface="Times New Roman" panose="02020603050405020304" pitchFamily="18" charset="0"/>
              </a:defRPr>
            </a:lvl2pPr>
            <a:lvl3pPr marL="1143000" indent="-228600" eaLnBrk="0" hangingPunct="0">
              <a:spcBef>
                <a:spcPct val="20000"/>
              </a:spcBef>
              <a:buClr>
                <a:srgbClr val="063DE8"/>
              </a:buClr>
              <a:buSzPct val="125000"/>
              <a:buFont typeface="Wingdings" panose="05000000000000000000" pitchFamily="2" charset="2"/>
              <a:buChar char="§"/>
              <a:defRPr sz="2200">
                <a:solidFill>
                  <a:schemeClr val="tx1"/>
                </a:solidFill>
                <a:latin typeface="Times New Roman" panose="02020603050405020304" pitchFamily="18" charset="0"/>
              </a:defRPr>
            </a:lvl3pPr>
            <a:lvl4pPr marL="1600200" indent="-228600" eaLnBrk="0" hangingPunct="0">
              <a:spcBef>
                <a:spcPct val="20000"/>
              </a:spcBef>
              <a:buClr>
                <a:srgbClr val="063DE8"/>
              </a:buClr>
              <a:buSzPct val="70000"/>
              <a:buFont typeface="Wingdings" panose="05000000000000000000" pitchFamily="2" charset="2"/>
              <a:buChar char="v"/>
              <a:defRPr sz="2000">
                <a:solidFill>
                  <a:schemeClr val="tx1"/>
                </a:solidFill>
                <a:latin typeface="Times New Roman" panose="02020603050405020304" pitchFamily="18" charset="0"/>
              </a:defRPr>
            </a:lvl4pPr>
            <a:lvl5pPr marL="2057400" indent="-228600" eaLnBrk="0" hangingPunct="0">
              <a:spcBef>
                <a:spcPct val="20000"/>
              </a:spcBef>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9pPr>
          </a:lstStyle>
          <a:p>
            <a:pPr>
              <a:lnSpc>
                <a:spcPct val="70000"/>
              </a:lnSpc>
              <a:spcBef>
                <a:spcPct val="0"/>
              </a:spcBef>
              <a:buClrTx/>
              <a:buSzTx/>
              <a:buFontTx/>
              <a:buNone/>
            </a:pPr>
            <a:r>
              <a:rPr lang="en-US" altLang="zh-CN" sz="2000">
                <a:solidFill>
                  <a:srgbClr val="FF0000"/>
                </a:solidFill>
              </a:rPr>
              <a:t>t2 = t2 + 4</a:t>
            </a:r>
          </a:p>
          <a:p>
            <a:pPr>
              <a:lnSpc>
                <a:spcPct val="70000"/>
              </a:lnSpc>
              <a:spcBef>
                <a:spcPct val="0"/>
              </a:spcBef>
              <a:buClrTx/>
              <a:buSzTx/>
              <a:buFontTx/>
              <a:buNone/>
            </a:pPr>
            <a:r>
              <a:rPr lang="en-US" altLang="zh-CN" sz="2000"/>
              <a:t>t3 = a[t2]</a:t>
            </a:r>
          </a:p>
          <a:p>
            <a:pPr>
              <a:lnSpc>
                <a:spcPct val="70000"/>
              </a:lnSpc>
              <a:spcBef>
                <a:spcPct val="0"/>
              </a:spcBef>
              <a:buClrTx/>
              <a:buSzTx/>
              <a:buFontTx/>
              <a:buNone/>
            </a:pPr>
            <a:r>
              <a:rPr lang="en-US" altLang="zh-CN" sz="2000"/>
              <a:t>if t3&lt;v goto B2</a:t>
            </a:r>
            <a:endParaRPr lang="zh-CN" altLang="en-US" sz="2000"/>
          </a:p>
        </p:txBody>
      </p:sp>
      <p:sp>
        <p:nvSpPr>
          <p:cNvPr id="17413" name="TextBox 6"/>
          <p:cNvSpPr txBox="1">
            <a:spLocks noChangeArrowheads="1"/>
          </p:cNvSpPr>
          <p:nvPr/>
        </p:nvSpPr>
        <p:spPr bwMode="auto">
          <a:xfrm>
            <a:off x="5867400" y="549275"/>
            <a:ext cx="544513"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rgbClr val="063DE8"/>
              </a:buClr>
              <a:buSzPct val="125000"/>
              <a:buChar char="•"/>
              <a:defRPr sz="2600">
                <a:solidFill>
                  <a:schemeClr val="tx1"/>
                </a:solidFill>
                <a:latin typeface="Times New Roman" panose="02020603050405020304" pitchFamily="18" charset="0"/>
              </a:defRPr>
            </a:lvl1pPr>
            <a:lvl2pPr marL="742950" indent="-285750" eaLnBrk="0" hangingPunct="0">
              <a:spcBef>
                <a:spcPct val="20000"/>
              </a:spcBef>
              <a:buClr>
                <a:srgbClr val="063DE8"/>
              </a:buClr>
              <a:buSzPct val="70000"/>
              <a:buFont typeface="Monotype Sorts"/>
              <a:buChar char="ä"/>
              <a:defRPr sz="2400">
                <a:solidFill>
                  <a:schemeClr val="tx1"/>
                </a:solidFill>
                <a:latin typeface="Times New Roman" panose="02020603050405020304" pitchFamily="18" charset="0"/>
              </a:defRPr>
            </a:lvl2pPr>
            <a:lvl3pPr marL="1143000" indent="-228600" eaLnBrk="0" hangingPunct="0">
              <a:spcBef>
                <a:spcPct val="20000"/>
              </a:spcBef>
              <a:buClr>
                <a:srgbClr val="063DE8"/>
              </a:buClr>
              <a:buSzPct val="125000"/>
              <a:buFont typeface="Wingdings" panose="05000000000000000000" pitchFamily="2" charset="2"/>
              <a:buChar char="§"/>
              <a:defRPr sz="2200">
                <a:solidFill>
                  <a:schemeClr val="tx1"/>
                </a:solidFill>
                <a:latin typeface="Times New Roman" panose="02020603050405020304" pitchFamily="18" charset="0"/>
              </a:defRPr>
            </a:lvl3pPr>
            <a:lvl4pPr marL="1600200" indent="-228600" eaLnBrk="0" hangingPunct="0">
              <a:spcBef>
                <a:spcPct val="20000"/>
              </a:spcBef>
              <a:buClr>
                <a:srgbClr val="063DE8"/>
              </a:buClr>
              <a:buSzPct val="70000"/>
              <a:buFont typeface="Wingdings" panose="05000000000000000000" pitchFamily="2" charset="2"/>
              <a:buChar char="v"/>
              <a:defRPr sz="2000">
                <a:solidFill>
                  <a:schemeClr val="tx1"/>
                </a:solidFill>
                <a:latin typeface="Times New Roman" panose="02020603050405020304" pitchFamily="18" charset="0"/>
              </a:defRPr>
            </a:lvl4pPr>
            <a:lvl5pPr marL="2057400" indent="-228600" eaLnBrk="0" hangingPunct="0">
              <a:spcBef>
                <a:spcPct val="20000"/>
              </a:spcBef>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9pPr>
          </a:lstStyle>
          <a:p>
            <a:pPr>
              <a:spcBef>
                <a:spcPct val="0"/>
              </a:spcBef>
              <a:buClrTx/>
              <a:buSzTx/>
              <a:buFontTx/>
              <a:buNone/>
            </a:pPr>
            <a:r>
              <a:rPr lang="en-US" altLang="zh-CN" sz="2400"/>
              <a:t>B1</a:t>
            </a:r>
            <a:endParaRPr lang="zh-CN" altLang="en-US" sz="2400"/>
          </a:p>
        </p:txBody>
      </p:sp>
      <p:sp>
        <p:nvSpPr>
          <p:cNvPr id="17414" name="TextBox 7"/>
          <p:cNvSpPr txBox="1">
            <a:spLocks noChangeArrowheads="1"/>
          </p:cNvSpPr>
          <p:nvPr/>
        </p:nvSpPr>
        <p:spPr bwMode="auto">
          <a:xfrm>
            <a:off x="5900738" y="1995488"/>
            <a:ext cx="5429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rgbClr val="063DE8"/>
              </a:buClr>
              <a:buSzPct val="125000"/>
              <a:buChar char="•"/>
              <a:defRPr sz="2600">
                <a:solidFill>
                  <a:schemeClr val="tx1"/>
                </a:solidFill>
                <a:latin typeface="Times New Roman" panose="02020603050405020304" pitchFamily="18" charset="0"/>
              </a:defRPr>
            </a:lvl1pPr>
            <a:lvl2pPr marL="742950" indent="-285750" eaLnBrk="0" hangingPunct="0">
              <a:spcBef>
                <a:spcPct val="20000"/>
              </a:spcBef>
              <a:buClr>
                <a:srgbClr val="063DE8"/>
              </a:buClr>
              <a:buSzPct val="70000"/>
              <a:buFont typeface="Monotype Sorts"/>
              <a:buChar char="ä"/>
              <a:defRPr sz="2400">
                <a:solidFill>
                  <a:schemeClr val="tx1"/>
                </a:solidFill>
                <a:latin typeface="Times New Roman" panose="02020603050405020304" pitchFamily="18" charset="0"/>
              </a:defRPr>
            </a:lvl2pPr>
            <a:lvl3pPr marL="1143000" indent="-228600" eaLnBrk="0" hangingPunct="0">
              <a:spcBef>
                <a:spcPct val="20000"/>
              </a:spcBef>
              <a:buClr>
                <a:srgbClr val="063DE8"/>
              </a:buClr>
              <a:buSzPct val="125000"/>
              <a:buFont typeface="Wingdings" panose="05000000000000000000" pitchFamily="2" charset="2"/>
              <a:buChar char="§"/>
              <a:defRPr sz="2200">
                <a:solidFill>
                  <a:schemeClr val="tx1"/>
                </a:solidFill>
                <a:latin typeface="Times New Roman" panose="02020603050405020304" pitchFamily="18" charset="0"/>
              </a:defRPr>
            </a:lvl3pPr>
            <a:lvl4pPr marL="1600200" indent="-228600" eaLnBrk="0" hangingPunct="0">
              <a:spcBef>
                <a:spcPct val="20000"/>
              </a:spcBef>
              <a:buClr>
                <a:srgbClr val="063DE8"/>
              </a:buClr>
              <a:buSzPct val="70000"/>
              <a:buFont typeface="Wingdings" panose="05000000000000000000" pitchFamily="2" charset="2"/>
              <a:buChar char="v"/>
              <a:defRPr sz="2000">
                <a:solidFill>
                  <a:schemeClr val="tx1"/>
                </a:solidFill>
                <a:latin typeface="Times New Roman" panose="02020603050405020304" pitchFamily="18" charset="0"/>
              </a:defRPr>
            </a:lvl4pPr>
            <a:lvl5pPr marL="2057400" indent="-228600" eaLnBrk="0" hangingPunct="0">
              <a:spcBef>
                <a:spcPct val="20000"/>
              </a:spcBef>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9pPr>
          </a:lstStyle>
          <a:p>
            <a:pPr>
              <a:spcBef>
                <a:spcPct val="0"/>
              </a:spcBef>
              <a:buClrTx/>
              <a:buSzTx/>
              <a:buFontTx/>
              <a:buNone/>
            </a:pPr>
            <a:r>
              <a:rPr lang="en-US" altLang="zh-CN" sz="2400"/>
              <a:t>B2</a:t>
            </a:r>
            <a:endParaRPr lang="zh-CN" altLang="en-US" sz="2400"/>
          </a:p>
        </p:txBody>
      </p:sp>
      <p:sp>
        <p:nvSpPr>
          <p:cNvPr id="17415" name="圆角矩形 8"/>
          <p:cNvSpPr>
            <a:spLocks noChangeArrowheads="1"/>
          </p:cNvSpPr>
          <p:nvPr/>
        </p:nvSpPr>
        <p:spPr bwMode="auto">
          <a:xfrm>
            <a:off x="3656013" y="2946400"/>
            <a:ext cx="1852612" cy="1008063"/>
          </a:xfrm>
          <a:prstGeom prst="roundRect">
            <a:avLst>
              <a:gd name="adj" fmla="val 16667"/>
            </a:avLst>
          </a:prstGeom>
          <a:noFill/>
          <a:ln w="22225" algn="ctr">
            <a:solidFill>
              <a:schemeClr val="tx1"/>
            </a:solidFill>
            <a:round/>
            <a:headEnd type="none" w="sm" len="sm"/>
            <a:tailEnd type="triangle" w="lg" len="me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rgbClr val="063DE8"/>
              </a:buClr>
              <a:buSzPct val="125000"/>
              <a:buChar char="•"/>
              <a:defRPr sz="2600">
                <a:solidFill>
                  <a:schemeClr val="tx1"/>
                </a:solidFill>
                <a:latin typeface="Times New Roman" panose="02020603050405020304" pitchFamily="18" charset="0"/>
              </a:defRPr>
            </a:lvl1pPr>
            <a:lvl2pPr marL="742950" indent="-285750" eaLnBrk="0" hangingPunct="0">
              <a:spcBef>
                <a:spcPct val="20000"/>
              </a:spcBef>
              <a:buClr>
                <a:srgbClr val="063DE8"/>
              </a:buClr>
              <a:buSzPct val="70000"/>
              <a:buFont typeface="Monotype Sorts"/>
              <a:buChar char="ä"/>
              <a:defRPr sz="2400">
                <a:solidFill>
                  <a:schemeClr val="tx1"/>
                </a:solidFill>
                <a:latin typeface="Times New Roman" panose="02020603050405020304" pitchFamily="18" charset="0"/>
              </a:defRPr>
            </a:lvl2pPr>
            <a:lvl3pPr marL="1143000" indent="-228600" eaLnBrk="0" hangingPunct="0">
              <a:spcBef>
                <a:spcPct val="20000"/>
              </a:spcBef>
              <a:buClr>
                <a:srgbClr val="063DE8"/>
              </a:buClr>
              <a:buSzPct val="125000"/>
              <a:buFont typeface="Wingdings" panose="05000000000000000000" pitchFamily="2" charset="2"/>
              <a:buChar char="§"/>
              <a:defRPr sz="2200">
                <a:solidFill>
                  <a:schemeClr val="tx1"/>
                </a:solidFill>
                <a:latin typeface="Times New Roman" panose="02020603050405020304" pitchFamily="18" charset="0"/>
              </a:defRPr>
            </a:lvl3pPr>
            <a:lvl4pPr marL="1600200" indent="-228600" eaLnBrk="0" hangingPunct="0">
              <a:spcBef>
                <a:spcPct val="20000"/>
              </a:spcBef>
              <a:buClr>
                <a:srgbClr val="063DE8"/>
              </a:buClr>
              <a:buSzPct val="70000"/>
              <a:buFont typeface="Wingdings" panose="05000000000000000000" pitchFamily="2" charset="2"/>
              <a:buChar char="v"/>
              <a:defRPr sz="2000">
                <a:solidFill>
                  <a:schemeClr val="tx1"/>
                </a:solidFill>
                <a:latin typeface="Times New Roman" panose="02020603050405020304" pitchFamily="18" charset="0"/>
              </a:defRPr>
            </a:lvl4pPr>
            <a:lvl5pPr marL="2057400" indent="-228600" eaLnBrk="0" hangingPunct="0">
              <a:spcBef>
                <a:spcPct val="20000"/>
              </a:spcBef>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9pPr>
          </a:lstStyle>
          <a:p>
            <a:pPr>
              <a:lnSpc>
                <a:spcPct val="70000"/>
              </a:lnSpc>
              <a:spcBef>
                <a:spcPct val="0"/>
              </a:spcBef>
              <a:buClrTx/>
              <a:buSzTx/>
              <a:buFontTx/>
              <a:buNone/>
            </a:pPr>
            <a:r>
              <a:rPr lang="en-US" altLang="zh-CN" sz="2000">
                <a:solidFill>
                  <a:srgbClr val="FF0000"/>
                </a:solidFill>
              </a:rPr>
              <a:t>t4 = t4 - 4</a:t>
            </a:r>
          </a:p>
          <a:p>
            <a:pPr>
              <a:lnSpc>
                <a:spcPct val="70000"/>
              </a:lnSpc>
              <a:spcBef>
                <a:spcPct val="0"/>
              </a:spcBef>
              <a:buClrTx/>
              <a:buSzTx/>
              <a:buFontTx/>
              <a:buNone/>
            </a:pPr>
            <a:r>
              <a:rPr lang="en-US" altLang="zh-CN" sz="2000"/>
              <a:t>t5 = a[t4]</a:t>
            </a:r>
          </a:p>
          <a:p>
            <a:pPr>
              <a:lnSpc>
                <a:spcPct val="70000"/>
              </a:lnSpc>
              <a:spcBef>
                <a:spcPct val="0"/>
              </a:spcBef>
              <a:buClrTx/>
              <a:buSzTx/>
              <a:buFontTx/>
              <a:buNone/>
            </a:pPr>
            <a:r>
              <a:rPr lang="en-US" altLang="zh-CN" sz="2000"/>
              <a:t>if t5&gt;v goto B3</a:t>
            </a:r>
            <a:endParaRPr lang="zh-CN" altLang="en-US" sz="2000"/>
          </a:p>
        </p:txBody>
      </p:sp>
      <p:sp>
        <p:nvSpPr>
          <p:cNvPr id="17416" name="TextBox 9"/>
          <p:cNvSpPr txBox="1">
            <a:spLocks noChangeArrowheads="1"/>
          </p:cNvSpPr>
          <p:nvPr/>
        </p:nvSpPr>
        <p:spPr bwMode="auto">
          <a:xfrm>
            <a:off x="5827713" y="3219450"/>
            <a:ext cx="54451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rgbClr val="063DE8"/>
              </a:buClr>
              <a:buSzPct val="125000"/>
              <a:buChar char="•"/>
              <a:defRPr sz="2600">
                <a:solidFill>
                  <a:schemeClr val="tx1"/>
                </a:solidFill>
                <a:latin typeface="Times New Roman" panose="02020603050405020304" pitchFamily="18" charset="0"/>
              </a:defRPr>
            </a:lvl1pPr>
            <a:lvl2pPr marL="742950" indent="-285750" eaLnBrk="0" hangingPunct="0">
              <a:spcBef>
                <a:spcPct val="20000"/>
              </a:spcBef>
              <a:buClr>
                <a:srgbClr val="063DE8"/>
              </a:buClr>
              <a:buSzPct val="70000"/>
              <a:buFont typeface="Monotype Sorts"/>
              <a:buChar char="ä"/>
              <a:defRPr sz="2400">
                <a:solidFill>
                  <a:schemeClr val="tx1"/>
                </a:solidFill>
                <a:latin typeface="Times New Roman" panose="02020603050405020304" pitchFamily="18" charset="0"/>
              </a:defRPr>
            </a:lvl2pPr>
            <a:lvl3pPr marL="1143000" indent="-228600" eaLnBrk="0" hangingPunct="0">
              <a:spcBef>
                <a:spcPct val="20000"/>
              </a:spcBef>
              <a:buClr>
                <a:srgbClr val="063DE8"/>
              </a:buClr>
              <a:buSzPct val="125000"/>
              <a:buFont typeface="Wingdings" panose="05000000000000000000" pitchFamily="2" charset="2"/>
              <a:buChar char="§"/>
              <a:defRPr sz="2200">
                <a:solidFill>
                  <a:schemeClr val="tx1"/>
                </a:solidFill>
                <a:latin typeface="Times New Roman" panose="02020603050405020304" pitchFamily="18" charset="0"/>
              </a:defRPr>
            </a:lvl3pPr>
            <a:lvl4pPr marL="1600200" indent="-228600" eaLnBrk="0" hangingPunct="0">
              <a:spcBef>
                <a:spcPct val="20000"/>
              </a:spcBef>
              <a:buClr>
                <a:srgbClr val="063DE8"/>
              </a:buClr>
              <a:buSzPct val="70000"/>
              <a:buFont typeface="Wingdings" panose="05000000000000000000" pitchFamily="2" charset="2"/>
              <a:buChar char="v"/>
              <a:defRPr sz="2000">
                <a:solidFill>
                  <a:schemeClr val="tx1"/>
                </a:solidFill>
                <a:latin typeface="Times New Roman" panose="02020603050405020304" pitchFamily="18" charset="0"/>
              </a:defRPr>
            </a:lvl4pPr>
            <a:lvl5pPr marL="2057400" indent="-228600" eaLnBrk="0" hangingPunct="0">
              <a:spcBef>
                <a:spcPct val="20000"/>
              </a:spcBef>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9pPr>
          </a:lstStyle>
          <a:p>
            <a:pPr>
              <a:spcBef>
                <a:spcPct val="0"/>
              </a:spcBef>
              <a:buClrTx/>
              <a:buSzTx/>
              <a:buFontTx/>
              <a:buNone/>
            </a:pPr>
            <a:r>
              <a:rPr lang="en-US" altLang="zh-CN" sz="2400"/>
              <a:t>B3</a:t>
            </a:r>
            <a:endParaRPr lang="zh-CN" altLang="en-US" sz="2400"/>
          </a:p>
        </p:txBody>
      </p:sp>
      <p:sp>
        <p:nvSpPr>
          <p:cNvPr id="17417" name="圆角矩形 10"/>
          <p:cNvSpPr>
            <a:spLocks noChangeArrowheads="1"/>
          </p:cNvSpPr>
          <p:nvPr/>
        </p:nvSpPr>
        <p:spPr bwMode="auto">
          <a:xfrm>
            <a:off x="3656013" y="4200525"/>
            <a:ext cx="1852612" cy="407988"/>
          </a:xfrm>
          <a:prstGeom prst="roundRect">
            <a:avLst>
              <a:gd name="adj" fmla="val 16667"/>
            </a:avLst>
          </a:prstGeom>
          <a:noFill/>
          <a:ln w="22225" algn="ctr">
            <a:solidFill>
              <a:schemeClr val="tx1"/>
            </a:solidFill>
            <a:round/>
            <a:headEnd type="none" w="sm" len="sm"/>
            <a:tailEnd type="triangle" w="lg" len="me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rgbClr val="063DE8"/>
              </a:buClr>
              <a:buSzPct val="125000"/>
              <a:buChar char="•"/>
              <a:defRPr sz="2600">
                <a:solidFill>
                  <a:schemeClr val="tx1"/>
                </a:solidFill>
                <a:latin typeface="Times New Roman" panose="02020603050405020304" pitchFamily="18" charset="0"/>
              </a:defRPr>
            </a:lvl1pPr>
            <a:lvl2pPr marL="742950" indent="-285750" eaLnBrk="0" hangingPunct="0">
              <a:spcBef>
                <a:spcPct val="20000"/>
              </a:spcBef>
              <a:buClr>
                <a:srgbClr val="063DE8"/>
              </a:buClr>
              <a:buSzPct val="70000"/>
              <a:buFont typeface="Monotype Sorts"/>
              <a:buChar char="ä"/>
              <a:defRPr sz="2400">
                <a:solidFill>
                  <a:schemeClr val="tx1"/>
                </a:solidFill>
                <a:latin typeface="Times New Roman" panose="02020603050405020304" pitchFamily="18" charset="0"/>
              </a:defRPr>
            </a:lvl2pPr>
            <a:lvl3pPr marL="1143000" indent="-228600" eaLnBrk="0" hangingPunct="0">
              <a:spcBef>
                <a:spcPct val="20000"/>
              </a:spcBef>
              <a:buClr>
                <a:srgbClr val="063DE8"/>
              </a:buClr>
              <a:buSzPct val="125000"/>
              <a:buFont typeface="Wingdings" panose="05000000000000000000" pitchFamily="2" charset="2"/>
              <a:buChar char="§"/>
              <a:defRPr sz="2200">
                <a:solidFill>
                  <a:schemeClr val="tx1"/>
                </a:solidFill>
                <a:latin typeface="Times New Roman" panose="02020603050405020304" pitchFamily="18" charset="0"/>
              </a:defRPr>
            </a:lvl3pPr>
            <a:lvl4pPr marL="1600200" indent="-228600" eaLnBrk="0" hangingPunct="0">
              <a:spcBef>
                <a:spcPct val="20000"/>
              </a:spcBef>
              <a:buClr>
                <a:srgbClr val="063DE8"/>
              </a:buClr>
              <a:buSzPct val="70000"/>
              <a:buFont typeface="Wingdings" panose="05000000000000000000" pitchFamily="2" charset="2"/>
              <a:buChar char="v"/>
              <a:defRPr sz="2000">
                <a:solidFill>
                  <a:schemeClr val="tx1"/>
                </a:solidFill>
                <a:latin typeface="Times New Roman" panose="02020603050405020304" pitchFamily="18" charset="0"/>
              </a:defRPr>
            </a:lvl4pPr>
            <a:lvl5pPr marL="2057400" indent="-228600" eaLnBrk="0" hangingPunct="0">
              <a:spcBef>
                <a:spcPct val="20000"/>
              </a:spcBef>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9pPr>
          </a:lstStyle>
          <a:p>
            <a:pPr>
              <a:lnSpc>
                <a:spcPct val="70000"/>
              </a:lnSpc>
              <a:spcBef>
                <a:spcPct val="0"/>
              </a:spcBef>
              <a:buClrTx/>
              <a:buSzTx/>
              <a:buFontTx/>
              <a:buNone/>
            </a:pPr>
            <a:r>
              <a:rPr lang="en-US" altLang="zh-CN" sz="2000"/>
              <a:t>if i &gt;=j goto B6</a:t>
            </a:r>
            <a:endParaRPr lang="zh-CN" altLang="en-US" sz="2000"/>
          </a:p>
        </p:txBody>
      </p:sp>
      <p:sp>
        <p:nvSpPr>
          <p:cNvPr id="17418" name="TextBox 11"/>
          <p:cNvSpPr txBox="1">
            <a:spLocks noChangeArrowheads="1"/>
          </p:cNvSpPr>
          <p:nvPr/>
        </p:nvSpPr>
        <p:spPr bwMode="auto">
          <a:xfrm>
            <a:off x="5827713" y="4170363"/>
            <a:ext cx="544512"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rgbClr val="063DE8"/>
              </a:buClr>
              <a:buSzPct val="125000"/>
              <a:buChar char="•"/>
              <a:defRPr sz="2600">
                <a:solidFill>
                  <a:schemeClr val="tx1"/>
                </a:solidFill>
                <a:latin typeface="Times New Roman" panose="02020603050405020304" pitchFamily="18" charset="0"/>
              </a:defRPr>
            </a:lvl1pPr>
            <a:lvl2pPr marL="742950" indent="-285750" eaLnBrk="0" hangingPunct="0">
              <a:spcBef>
                <a:spcPct val="20000"/>
              </a:spcBef>
              <a:buClr>
                <a:srgbClr val="063DE8"/>
              </a:buClr>
              <a:buSzPct val="70000"/>
              <a:buFont typeface="Monotype Sorts"/>
              <a:buChar char="ä"/>
              <a:defRPr sz="2400">
                <a:solidFill>
                  <a:schemeClr val="tx1"/>
                </a:solidFill>
                <a:latin typeface="Times New Roman" panose="02020603050405020304" pitchFamily="18" charset="0"/>
              </a:defRPr>
            </a:lvl2pPr>
            <a:lvl3pPr marL="1143000" indent="-228600" eaLnBrk="0" hangingPunct="0">
              <a:spcBef>
                <a:spcPct val="20000"/>
              </a:spcBef>
              <a:buClr>
                <a:srgbClr val="063DE8"/>
              </a:buClr>
              <a:buSzPct val="125000"/>
              <a:buFont typeface="Wingdings" panose="05000000000000000000" pitchFamily="2" charset="2"/>
              <a:buChar char="§"/>
              <a:defRPr sz="2200">
                <a:solidFill>
                  <a:schemeClr val="tx1"/>
                </a:solidFill>
                <a:latin typeface="Times New Roman" panose="02020603050405020304" pitchFamily="18" charset="0"/>
              </a:defRPr>
            </a:lvl3pPr>
            <a:lvl4pPr marL="1600200" indent="-228600" eaLnBrk="0" hangingPunct="0">
              <a:spcBef>
                <a:spcPct val="20000"/>
              </a:spcBef>
              <a:buClr>
                <a:srgbClr val="063DE8"/>
              </a:buClr>
              <a:buSzPct val="70000"/>
              <a:buFont typeface="Wingdings" panose="05000000000000000000" pitchFamily="2" charset="2"/>
              <a:buChar char="v"/>
              <a:defRPr sz="2000">
                <a:solidFill>
                  <a:schemeClr val="tx1"/>
                </a:solidFill>
                <a:latin typeface="Times New Roman" panose="02020603050405020304" pitchFamily="18" charset="0"/>
              </a:defRPr>
            </a:lvl4pPr>
            <a:lvl5pPr marL="2057400" indent="-228600" eaLnBrk="0" hangingPunct="0">
              <a:spcBef>
                <a:spcPct val="20000"/>
              </a:spcBef>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9pPr>
          </a:lstStyle>
          <a:p>
            <a:pPr>
              <a:spcBef>
                <a:spcPct val="0"/>
              </a:spcBef>
              <a:buClrTx/>
              <a:buSzTx/>
              <a:buFontTx/>
              <a:buNone/>
            </a:pPr>
            <a:r>
              <a:rPr lang="en-US" altLang="zh-CN" sz="2400"/>
              <a:t>B4</a:t>
            </a:r>
            <a:endParaRPr lang="zh-CN" altLang="en-US" sz="2400"/>
          </a:p>
        </p:txBody>
      </p:sp>
      <p:sp>
        <p:nvSpPr>
          <p:cNvPr id="17419" name="圆角矩形 12"/>
          <p:cNvSpPr>
            <a:spLocks noChangeArrowheads="1"/>
          </p:cNvSpPr>
          <p:nvPr/>
        </p:nvSpPr>
        <p:spPr bwMode="auto">
          <a:xfrm>
            <a:off x="900113" y="4703763"/>
            <a:ext cx="1851025" cy="1101725"/>
          </a:xfrm>
          <a:prstGeom prst="roundRect">
            <a:avLst>
              <a:gd name="adj" fmla="val 16667"/>
            </a:avLst>
          </a:prstGeom>
          <a:solidFill>
            <a:schemeClr val="bg1"/>
          </a:solidFill>
          <a:ln w="22225" algn="ctr">
            <a:solidFill>
              <a:schemeClr val="tx1"/>
            </a:solidFill>
            <a:round/>
            <a:headEnd type="none" w="sm" len="sm"/>
            <a:tailEnd type="triangle" w="lg" len="med"/>
          </a:ln>
        </p:spPr>
        <p:txBody>
          <a:bodyPr/>
          <a:lstStyle>
            <a:lvl1pPr eaLnBrk="0" hangingPunct="0">
              <a:spcBef>
                <a:spcPct val="20000"/>
              </a:spcBef>
              <a:buClr>
                <a:srgbClr val="063DE8"/>
              </a:buClr>
              <a:buSzPct val="125000"/>
              <a:buChar char="•"/>
              <a:defRPr sz="2600">
                <a:solidFill>
                  <a:schemeClr val="tx1"/>
                </a:solidFill>
                <a:latin typeface="Times New Roman" panose="02020603050405020304" pitchFamily="18" charset="0"/>
              </a:defRPr>
            </a:lvl1pPr>
            <a:lvl2pPr marL="742950" indent="-285750" eaLnBrk="0" hangingPunct="0">
              <a:spcBef>
                <a:spcPct val="20000"/>
              </a:spcBef>
              <a:buClr>
                <a:srgbClr val="063DE8"/>
              </a:buClr>
              <a:buSzPct val="70000"/>
              <a:buFont typeface="Monotype Sorts"/>
              <a:buChar char="ä"/>
              <a:defRPr sz="2400">
                <a:solidFill>
                  <a:schemeClr val="tx1"/>
                </a:solidFill>
                <a:latin typeface="Times New Roman" panose="02020603050405020304" pitchFamily="18" charset="0"/>
              </a:defRPr>
            </a:lvl2pPr>
            <a:lvl3pPr marL="1143000" indent="-228600" eaLnBrk="0" hangingPunct="0">
              <a:spcBef>
                <a:spcPct val="20000"/>
              </a:spcBef>
              <a:buClr>
                <a:srgbClr val="063DE8"/>
              </a:buClr>
              <a:buSzPct val="125000"/>
              <a:buFont typeface="Wingdings" panose="05000000000000000000" pitchFamily="2" charset="2"/>
              <a:buChar char="§"/>
              <a:defRPr sz="2200">
                <a:solidFill>
                  <a:schemeClr val="tx1"/>
                </a:solidFill>
                <a:latin typeface="Times New Roman" panose="02020603050405020304" pitchFamily="18" charset="0"/>
              </a:defRPr>
            </a:lvl3pPr>
            <a:lvl4pPr marL="1600200" indent="-228600" eaLnBrk="0" hangingPunct="0">
              <a:spcBef>
                <a:spcPct val="20000"/>
              </a:spcBef>
              <a:buClr>
                <a:srgbClr val="063DE8"/>
              </a:buClr>
              <a:buSzPct val="70000"/>
              <a:buFont typeface="Wingdings" panose="05000000000000000000" pitchFamily="2" charset="2"/>
              <a:buChar char="v"/>
              <a:defRPr sz="2000">
                <a:solidFill>
                  <a:schemeClr val="tx1"/>
                </a:solidFill>
                <a:latin typeface="Times New Roman" panose="02020603050405020304" pitchFamily="18" charset="0"/>
              </a:defRPr>
            </a:lvl4pPr>
            <a:lvl5pPr marL="2057400" indent="-228600" eaLnBrk="0" hangingPunct="0">
              <a:spcBef>
                <a:spcPct val="20000"/>
              </a:spcBef>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9pPr>
          </a:lstStyle>
          <a:p>
            <a:pPr>
              <a:lnSpc>
                <a:spcPct val="70000"/>
              </a:lnSpc>
              <a:spcBef>
                <a:spcPct val="0"/>
              </a:spcBef>
              <a:buClrTx/>
              <a:buSzTx/>
              <a:buFontTx/>
              <a:buNone/>
            </a:pPr>
            <a:r>
              <a:rPr lang="en-US" altLang="zh-CN" sz="2000"/>
              <a:t>a[t2] = t5</a:t>
            </a:r>
          </a:p>
          <a:p>
            <a:pPr>
              <a:lnSpc>
                <a:spcPct val="70000"/>
              </a:lnSpc>
              <a:spcBef>
                <a:spcPct val="0"/>
              </a:spcBef>
              <a:buClrTx/>
              <a:buSzTx/>
              <a:buFontTx/>
              <a:buNone/>
            </a:pPr>
            <a:r>
              <a:rPr lang="en-US" altLang="zh-CN" sz="2000">
                <a:solidFill>
                  <a:srgbClr val="FF0000"/>
                </a:solidFill>
              </a:rPr>
              <a:t>a[t4] = t3</a:t>
            </a:r>
          </a:p>
          <a:p>
            <a:pPr>
              <a:lnSpc>
                <a:spcPct val="70000"/>
              </a:lnSpc>
              <a:spcBef>
                <a:spcPct val="0"/>
              </a:spcBef>
              <a:buClrTx/>
              <a:buSzTx/>
              <a:buFontTx/>
              <a:buNone/>
            </a:pPr>
            <a:r>
              <a:rPr lang="en-US" altLang="zh-CN" sz="2000"/>
              <a:t>goto  B2</a:t>
            </a:r>
          </a:p>
          <a:p>
            <a:pPr>
              <a:lnSpc>
                <a:spcPct val="70000"/>
              </a:lnSpc>
              <a:spcBef>
                <a:spcPct val="0"/>
              </a:spcBef>
              <a:buClrTx/>
              <a:buSzTx/>
              <a:buFontTx/>
              <a:buNone/>
            </a:pPr>
            <a:endParaRPr lang="zh-CN" altLang="en-US" sz="2000"/>
          </a:p>
        </p:txBody>
      </p:sp>
      <p:sp>
        <p:nvSpPr>
          <p:cNvPr id="17420" name="圆角矩形 13"/>
          <p:cNvSpPr>
            <a:spLocks noChangeArrowheads="1"/>
          </p:cNvSpPr>
          <p:nvPr/>
        </p:nvSpPr>
        <p:spPr bwMode="auto">
          <a:xfrm>
            <a:off x="6443663" y="4668838"/>
            <a:ext cx="1852612" cy="1101725"/>
          </a:xfrm>
          <a:prstGeom prst="roundRect">
            <a:avLst>
              <a:gd name="adj" fmla="val 16667"/>
            </a:avLst>
          </a:prstGeom>
          <a:noFill/>
          <a:ln w="22225" algn="ctr">
            <a:solidFill>
              <a:schemeClr val="tx1"/>
            </a:solidFill>
            <a:round/>
            <a:headEnd type="none" w="sm" len="sm"/>
            <a:tailEnd type="triangle" w="lg" len="me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rgbClr val="063DE8"/>
              </a:buClr>
              <a:buSzPct val="125000"/>
              <a:buChar char="•"/>
              <a:defRPr sz="2600">
                <a:solidFill>
                  <a:schemeClr val="tx1"/>
                </a:solidFill>
                <a:latin typeface="Times New Roman" panose="02020603050405020304" pitchFamily="18" charset="0"/>
              </a:defRPr>
            </a:lvl1pPr>
            <a:lvl2pPr marL="742950" indent="-285750" eaLnBrk="0" hangingPunct="0">
              <a:spcBef>
                <a:spcPct val="20000"/>
              </a:spcBef>
              <a:buClr>
                <a:srgbClr val="063DE8"/>
              </a:buClr>
              <a:buSzPct val="70000"/>
              <a:buFont typeface="Monotype Sorts"/>
              <a:buChar char="ä"/>
              <a:defRPr sz="2400">
                <a:solidFill>
                  <a:schemeClr val="tx1"/>
                </a:solidFill>
                <a:latin typeface="Times New Roman" panose="02020603050405020304" pitchFamily="18" charset="0"/>
              </a:defRPr>
            </a:lvl2pPr>
            <a:lvl3pPr marL="1143000" indent="-228600" eaLnBrk="0" hangingPunct="0">
              <a:spcBef>
                <a:spcPct val="20000"/>
              </a:spcBef>
              <a:buClr>
                <a:srgbClr val="063DE8"/>
              </a:buClr>
              <a:buSzPct val="125000"/>
              <a:buFont typeface="Wingdings" panose="05000000000000000000" pitchFamily="2" charset="2"/>
              <a:buChar char="§"/>
              <a:defRPr sz="2200">
                <a:solidFill>
                  <a:schemeClr val="tx1"/>
                </a:solidFill>
                <a:latin typeface="Times New Roman" panose="02020603050405020304" pitchFamily="18" charset="0"/>
              </a:defRPr>
            </a:lvl3pPr>
            <a:lvl4pPr marL="1600200" indent="-228600" eaLnBrk="0" hangingPunct="0">
              <a:spcBef>
                <a:spcPct val="20000"/>
              </a:spcBef>
              <a:buClr>
                <a:srgbClr val="063DE8"/>
              </a:buClr>
              <a:buSzPct val="70000"/>
              <a:buFont typeface="Wingdings" panose="05000000000000000000" pitchFamily="2" charset="2"/>
              <a:buChar char="v"/>
              <a:defRPr sz="2000">
                <a:solidFill>
                  <a:schemeClr val="tx1"/>
                </a:solidFill>
                <a:latin typeface="Times New Roman" panose="02020603050405020304" pitchFamily="18" charset="0"/>
              </a:defRPr>
            </a:lvl4pPr>
            <a:lvl5pPr marL="2057400" indent="-228600" eaLnBrk="0" hangingPunct="0">
              <a:spcBef>
                <a:spcPct val="20000"/>
              </a:spcBef>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9pPr>
          </a:lstStyle>
          <a:p>
            <a:pPr>
              <a:lnSpc>
                <a:spcPct val="70000"/>
              </a:lnSpc>
              <a:spcBef>
                <a:spcPct val="0"/>
              </a:spcBef>
              <a:buClrTx/>
              <a:buSzTx/>
              <a:buFontTx/>
              <a:buNone/>
            </a:pPr>
            <a:r>
              <a:rPr lang="en-US" altLang="zh-CN" sz="2000"/>
              <a:t>t14 = a[t1]</a:t>
            </a:r>
          </a:p>
          <a:p>
            <a:pPr>
              <a:lnSpc>
                <a:spcPct val="70000"/>
              </a:lnSpc>
              <a:spcBef>
                <a:spcPct val="0"/>
              </a:spcBef>
              <a:buClrTx/>
              <a:buSzTx/>
              <a:buFontTx/>
              <a:buNone/>
            </a:pPr>
            <a:r>
              <a:rPr lang="en-US" altLang="zh-CN" sz="2000"/>
              <a:t>a[t2] = t14</a:t>
            </a:r>
          </a:p>
          <a:p>
            <a:pPr>
              <a:lnSpc>
                <a:spcPct val="70000"/>
              </a:lnSpc>
              <a:spcBef>
                <a:spcPct val="0"/>
              </a:spcBef>
              <a:buClrTx/>
              <a:buSzTx/>
              <a:buFontTx/>
              <a:buNone/>
            </a:pPr>
            <a:r>
              <a:rPr lang="en-US" altLang="zh-CN" sz="2000">
                <a:solidFill>
                  <a:srgbClr val="FF0000"/>
                </a:solidFill>
              </a:rPr>
              <a:t>a[t1] = t3</a:t>
            </a:r>
            <a:endParaRPr lang="zh-CN" altLang="en-US" sz="2000">
              <a:solidFill>
                <a:srgbClr val="FF0000"/>
              </a:solidFill>
            </a:endParaRPr>
          </a:p>
        </p:txBody>
      </p:sp>
      <p:sp>
        <p:nvSpPr>
          <p:cNvPr id="17421" name="TextBox 14"/>
          <p:cNvSpPr txBox="1">
            <a:spLocks noChangeArrowheads="1"/>
          </p:cNvSpPr>
          <p:nvPr/>
        </p:nvSpPr>
        <p:spPr bwMode="auto">
          <a:xfrm>
            <a:off x="2989263" y="5213350"/>
            <a:ext cx="54451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rgbClr val="063DE8"/>
              </a:buClr>
              <a:buSzPct val="125000"/>
              <a:buChar char="•"/>
              <a:defRPr sz="2600">
                <a:solidFill>
                  <a:schemeClr val="tx1"/>
                </a:solidFill>
                <a:latin typeface="Times New Roman" panose="02020603050405020304" pitchFamily="18" charset="0"/>
              </a:defRPr>
            </a:lvl1pPr>
            <a:lvl2pPr marL="742950" indent="-285750" eaLnBrk="0" hangingPunct="0">
              <a:spcBef>
                <a:spcPct val="20000"/>
              </a:spcBef>
              <a:buClr>
                <a:srgbClr val="063DE8"/>
              </a:buClr>
              <a:buSzPct val="70000"/>
              <a:buFont typeface="Monotype Sorts"/>
              <a:buChar char="ä"/>
              <a:defRPr sz="2400">
                <a:solidFill>
                  <a:schemeClr val="tx1"/>
                </a:solidFill>
                <a:latin typeface="Times New Roman" panose="02020603050405020304" pitchFamily="18" charset="0"/>
              </a:defRPr>
            </a:lvl2pPr>
            <a:lvl3pPr marL="1143000" indent="-228600" eaLnBrk="0" hangingPunct="0">
              <a:spcBef>
                <a:spcPct val="20000"/>
              </a:spcBef>
              <a:buClr>
                <a:srgbClr val="063DE8"/>
              </a:buClr>
              <a:buSzPct val="125000"/>
              <a:buFont typeface="Wingdings" panose="05000000000000000000" pitchFamily="2" charset="2"/>
              <a:buChar char="§"/>
              <a:defRPr sz="2200">
                <a:solidFill>
                  <a:schemeClr val="tx1"/>
                </a:solidFill>
                <a:latin typeface="Times New Roman" panose="02020603050405020304" pitchFamily="18" charset="0"/>
              </a:defRPr>
            </a:lvl3pPr>
            <a:lvl4pPr marL="1600200" indent="-228600" eaLnBrk="0" hangingPunct="0">
              <a:spcBef>
                <a:spcPct val="20000"/>
              </a:spcBef>
              <a:buClr>
                <a:srgbClr val="063DE8"/>
              </a:buClr>
              <a:buSzPct val="70000"/>
              <a:buFont typeface="Wingdings" panose="05000000000000000000" pitchFamily="2" charset="2"/>
              <a:buChar char="v"/>
              <a:defRPr sz="2000">
                <a:solidFill>
                  <a:schemeClr val="tx1"/>
                </a:solidFill>
                <a:latin typeface="Times New Roman" panose="02020603050405020304" pitchFamily="18" charset="0"/>
              </a:defRPr>
            </a:lvl4pPr>
            <a:lvl5pPr marL="2057400" indent="-228600" eaLnBrk="0" hangingPunct="0">
              <a:spcBef>
                <a:spcPct val="20000"/>
              </a:spcBef>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9pPr>
          </a:lstStyle>
          <a:p>
            <a:pPr>
              <a:spcBef>
                <a:spcPct val="0"/>
              </a:spcBef>
              <a:buClrTx/>
              <a:buSzTx/>
              <a:buFontTx/>
              <a:buNone/>
            </a:pPr>
            <a:r>
              <a:rPr lang="en-US" altLang="zh-CN" sz="2400"/>
              <a:t>B5</a:t>
            </a:r>
            <a:endParaRPr lang="zh-CN" altLang="en-US" sz="2400"/>
          </a:p>
        </p:txBody>
      </p:sp>
      <p:sp>
        <p:nvSpPr>
          <p:cNvPr id="17422" name="TextBox 15"/>
          <p:cNvSpPr txBox="1">
            <a:spLocks noChangeArrowheads="1"/>
          </p:cNvSpPr>
          <p:nvPr/>
        </p:nvSpPr>
        <p:spPr bwMode="auto">
          <a:xfrm>
            <a:off x="8459788" y="5022850"/>
            <a:ext cx="54451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rgbClr val="063DE8"/>
              </a:buClr>
              <a:buSzPct val="125000"/>
              <a:buChar char="•"/>
              <a:defRPr sz="2600">
                <a:solidFill>
                  <a:schemeClr val="tx1"/>
                </a:solidFill>
                <a:latin typeface="Times New Roman" panose="02020603050405020304" pitchFamily="18" charset="0"/>
              </a:defRPr>
            </a:lvl1pPr>
            <a:lvl2pPr marL="742950" indent="-285750" eaLnBrk="0" hangingPunct="0">
              <a:spcBef>
                <a:spcPct val="20000"/>
              </a:spcBef>
              <a:buClr>
                <a:srgbClr val="063DE8"/>
              </a:buClr>
              <a:buSzPct val="70000"/>
              <a:buFont typeface="Monotype Sorts"/>
              <a:buChar char="ä"/>
              <a:defRPr sz="2400">
                <a:solidFill>
                  <a:schemeClr val="tx1"/>
                </a:solidFill>
                <a:latin typeface="Times New Roman" panose="02020603050405020304" pitchFamily="18" charset="0"/>
              </a:defRPr>
            </a:lvl2pPr>
            <a:lvl3pPr marL="1143000" indent="-228600" eaLnBrk="0" hangingPunct="0">
              <a:spcBef>
                <a:spcPct val="20000"/>
              </a:spcBef>
              <a:buClr>
                <a:srgbClr val="063DE8"/>
              </a:buClr>
              <a:buSzPct val="125000"/>
              <a:buFont typeface="Wingdings" panose="05000000000000000000" pitchFamily="2" charset="2"/>
              <a:buChar char="§"/>
              <a:defRPr sz="2200">
                <a:solidFill>
                  <a:schemeClr val="tx1"/>
                </a:solidFill>
                <a:latin typeface="Times New Roman" panose="02020603050405020304" pitchFamily="18" charset="0"/>
              </a:defRPr>
            </a:lvl3pPr>
            <a:lvl4pPr marL="1600200" indent="-228600" eaLnBrk="0" hangingPunct="0">
              <a:spcBef>
                <a:spcPct val="20000"/>
              </a:spcBef>
              <a:buClr>
                <a:srgbClr val="063DE8"/>
              </a:buClr>
              <a:buSzPct val="70000"/>
              <a:buFont typeface="Wingdings" panose="05000000000000000000" pitchFamily="2" charset="2"/>
              <a:buChar char="v"/>
              <a:defRPr sz="2000">
                <a:solidFill>
                  <a:schemeClr val="tx1"/>
                </a:solidFill>
                <a:latin typeface="Times New Roman" panose="02020603050405020304" pitchFamily="18" charset="0"/>
              </a:defRPr>
            </a:lvl4pPr>
            <a:lvl5pPr marL="2057400" indent="-228600" eaLnBrk="0" hangingPunct="0">
              <a:spcBef>
                <a:spcPct val="20000"/>
              </a:spcBef>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9pPr>
          </a:lstStyle>
          <a:p>
            <a:pPr>
              <a:spcBef>
                <a:spcPct val="0"/>
              </a:spcBef>
              <a:buClrTx/>
              <a:buSzTx/>
              <a:buFontTx/>
              <a:buNone/>
            </a:pPr>
            <a:r>
              <a:rPr lang="en-US" altLang="zh-CN" sz="2400"/>
              <a:t>B6</a:t>
            </a:r>
            <a:endParaRPr lang="zh-CN" altLang="en-US" sz="2400"/>
          </a:p>
        </p:txBody>
      </p:sp>
      <p:cxnSp>
        <p:nvCxnSpPr>
          <p:cNvPr id="17423" name="直接箭头连接符 17"/>
          <p:cNvCxnSpPr>
            <a:cxnSpLocks noChangeShapeType="1"/>
            <a:endCxn id="17412" idx="0"/>
          </p:cNvCxnSpPr>
          <p:nvPr/>
        </p:nvCxnSpPr>
        <p:spPr bwMode="auto">
          <a:xfrm>
            <a:off x="4572000" y="1506538"/>
            <a:ext cx="11113" cy="215900"/>
          </a:xfrm>
          <a:prstGeom prst="straightConnector1">
            <a:avLst/>
          </a:prstGeom>
          <a:noFill/>
          <a:ln w="22225" algn="ctr">
            <a:solidFill>
              <a:schemeClr val="tx1"/>
            </a:solidFill>
            <a:round/>
            <a:headEnd type="none" w="sm" len="sm"/>
            <a:tailEnd type="arrow" w="med" len="med"/>
          </a:ln>
          <a:extLst>
            <a:ext uri="{909E8E84-426E-40DD-AFC4-6F175D3DCCD1}">
              <a14:hiddenFill xmlns:a14="http://schemas.microsoft.com/office/drawing/2010/main">
                <a:noFill/>
              </a14:hiddenFill>
            </a:ext>
          </a:extLst>
        </p:spPr>
      </p:cxnSp>
      <p:cxnSp>
        <p:nvCxnSpPr>
          <p:cNvPr id="17424" name="直接箭头连接符 19"/>
          <p:cNvCxnSpPr>
            <a:cxnSpLocks noChangeShapeType="1"/>
            <a:stCxn id="17412" idx="2"/>
            <a:endCxn id="17415" idx="0"/>
          </p:cNvCxnSpPr>
          <p:nvPr/>
        </p:nvCxnSpPr>
        <p:spPr bwMode="auto">
          <a:xfrm>
            <a:off x="4583113" y="2730500"/>
            <a:ext cx="0" cy="215900"/>
          </a:xfrm>
          <a:prstGeom prst="straightConnector1">
            <a:avLst/>
          </a:prstGeom>
          <a:noFill/>
          <a:ln w="22225" algn="ctr">
            <a:solidFill>
              <a:schemeClr val="tx1"/>
            </a:solidFill>
            <a:round/>
            <a:headEnd type="none" w="sm" len="sm"/>
            <a:tailEnd type="arrow" w="med" len="med"/>
          </a:ln>
          <a:extLst>
            <a:ext uri="{909E8E84-426E-40DD-AFC4-6F175D3DCCD1}">
              <a14:hiddenFill xmlns:a14="http://schemas.microsoft.com/office/drawing/2010/main">
                <a:noFill/>
              </a14:hiddenFill>
            </a:ext>
          </a:extLst>
        </p:spPr>
      </p:cxnSp>
      <p:cxnSp>
        <p:nvCxnSpPr>
          <p:cNvPr id="17425" name="直接箭头连接符 21"/>
          <p:cNvCxnSpPr>
            <a:cxnSpLocks noChangeShapeType="1"/>
            <a:stCxn id="17415" idx="2"/>
            <a:endCxn id="17417" idx="0"/>
          </p:cNvCxnSpPr>
          <p:nvPr/>
        </p:nvCxnSpPr>
        <p:spPr bwMode="auto">
          <a:xfrm>
            <a:off x="4583113" y="3954463"/>
            <a:ext cx="0" cy="246062"/>
          </a:xfrm>
          <a:prstGeom prst="straightConnector1">
            <a:avLst/>
          </a:prstGeom>
          <a:noFill/>
          <a:ln w="22225" algn="ctr">
            <a:solidFill>
              <a:schemeClr val="tx1"/>
            </a:solidFill>
            <a:round/>
            <a:headEnd type="none" w="sm" len="sm"/>
            <a:tailEnd type="arrow" w="med" len="med"/>
          </a:ln>
          <a:extLst>
            <a:ext uri="{909E8E84-426E-40DD-AFC4-6F175D3DCCD1}">
              <a14:hiddenFill xmlns:a14="http://schemas.microsoft.com/office/drawing/2010/main">
                <a:noFill/>
              </a14:hiddenFill>
            </a:ext>
          </a:extLst>
        </p:spPr>
      </p:cxnSp>
      <p:cxnSp>
        <p:nvCxnSpPr>
          <p:cNvPr id="17426" name="直接箭头连接符 23"/>
          <p:cNvCxnSpPr>
            <a:cxnSpLocks noChangeShapeType="1"/>
            <a:stCxn id="17417" idx="1"/>
            <a:endCxn id="17419" idx="0"/>
          </p:cNvCxnSpPr>
          <p:nvPr/>
        </p:nvCxnSpPr>
        <p:spPr bwMode="auto">
          <a:xfrm flipH="1">
            <a:off x="1825625" y="4405313"/>
            <a:ext cx="1830388" cy="298450"/>
          </a:xfrm>
          <a:prstGeom prst="straightConnector1">
            <a:avLst/>
          </a:prstGeom>
          <a:noFill/>
          <a:ln w="22225" algn="ctr">
            <a:solidFill>
              <a:schemeClr val="tx1"/>
            </a:solidFill>
            <a:round/>
            <a:headEnd type="none" w="sm" len="sm"/>
            <a:tailEnd type="arrow" w="med" len="med"/>
          </a:ln>
          <a:extLst>
            <a:ext uri="{909E8E84-426E-40DD-AFC4-6F175D3DCCD1}">
              <a14:hiddenFill xmlns:a14="http://schemas.microsoft.com/office/drawing/2010/main">
                <a:noFill/>
              </a14:hiddenFill>
            </a:ext>
          </a:extLst>
        </p:spPr>
      </p:cxnSp>
      <p:cxnSp>
        <p:nvCxnSpPr>
          <p:cNvPr id="17427" name="直接箭头连接符 25"/>
          <p:cNvCxnSpPr>
            <a:cxnSpLocks noChangeShapeType="1"/>
            <a:stCxn id="17417" idx="3"/>
            <a:endCxn id="17420" idx="0"/>
          </p:cNvCxnSpPr>
          <p:nvPr/>
        </p:nvCxnSpPr>
        <p:spPr bwMode="auto">
          <a:xfrm>
            <a:off x="5508625" y="4405313"/>
            <a:ext cx="1860550" cy="263525"/>
          </a:xfrm>
          <a:prstGeom prst="straightConnector1">
            <a:avLst/>
          </a:prstGeom>
          <a:noFill/>
          <a:ln w="22225" algn="ctr">
            <a:solidFill>
              <a:schemeClr val="tx1"/>
            </a:solidFill>
            <a:round/>
            <a:headEnd type="none" w="sm" len="sm"/>
            <a:tailEnd type="arrow" w="med" len="med"/>
          </a:ln>
          <a:extLst>
            <a:ext uri="{909E8E84-426E-40DD-AFC4-6F175D3DCCD1}">
              <a14:hiddenFill xmlns:a14="http://schemas.microsoft.com/office/drawing/2010/main">
                <a:noFill/>
              </a14:hiddenFill>
            </a:ext>
          </a:extLst>
        </p:spPr>
      </p:cxnSp>
      <p:sp>
        <p:nvSpPr>
          <p:cNvPr id="17428" name="任意多边形 29"/>
          <p:cNvSpPr>
            <a:spLocks/>
          </p:cNvSpPr>
          <p:nvPr/>
        </p:nvSpPr>
        <p:spPr bwMode="auto">
          <a:xfrm>
            <a:off x="3268663" y="1668463"/>
            <a:ext cx="439737" cy="1133475"/>
          </a:xfrm>
          <a:custGeom>
            <a:avLst/>
            <a:gdLst>
              <a:gd name="T0" fmla="*/ 410738 w 439191"/>
              <a:gd name="T1" fmla="*/ 457374 h 1435895"/>
              <a:gd name="T2" fmla="*/ 64677 w 439191"/>
              <a:gd name="T3" fmla="*/ 527244 h 1435895"/>
              <a:gd name="T4" fmla="*/ 34585 w 439191"/>
              <a:gd name="T5" fmla="*/ 20686 h 1435895"/>
              <a:gd name="T6" fmla="*/ 440831 w 439191"/>
              <a:gd name="T7" fmla="*/ 90556 h 1435895"/>
              <a:gd name="T8" fmla="*/ 440831 w 439191"/>
              <a:gd name="T9" fmla="*/ 90556 h 1435895"/>
              <a:gd name="T10" fmla="*/ 0 60000 65536"/>
              <a:gd name="T11" fmla="*/ 0 60000 65536"/>
              <a:gd name="T12" fmla="*/ 0 60000 65536"/>
              <a:gd name="T13" fmla="*/ 0 60000 65536"/>
              <a:gd name="T14" fmla="*/ 0 60000 65536"/>
              <a:gd name="T15" fmla="*/ 0 w 439191"/>
              <a:gd name="T16" fmla="*/ 0 h 1435895"/>
              <a:gd name="T17" fmla="*/ 439191 w 439191"/>
              <a:gd name="T18" fmla="*/ 1435895 h 1435895"/>
            </a:gdLst>
            <a:ahLst/>
            <a:cxnLst>
              <a:cxn ang="T10">
                <a:pos x="T0" y="T1"/>
              </a:cxn>
              <a:cxn ang="T11">
                <a:pos x="T2" y="T3"/>
              </a:cxn>
              <a:cxn ang="T12">
                <a:pos x="T4" y="T5"/>
              </a:cxn>
              <a:cxn ang="T13">
                <a:pos x="T6" y="T7"/>
              </a:cxn>
              <a:cxn ang="T14">
                <a:pos x="T8" y="T9"/>
              </a:cxn>
            </a:cxnLst>
            <a:rect l="T15" t="T16" r="T17" b="T18"/>
            <a:pathLst>
              <a:path w="439191" h="1435895">
                <a:moveTo>
                  <a:pt x="409210" y="1177519"/>
                </a:moveTo>
                <a:cubicBezTo>
                  <a:pt x="268053" y="1361148"/>
                  <a:pt x="126896" y="1544778"/>
                  <a:pt x="64437" y="1357401"/>
                </a:cubicBezTo>
                <a:cubicBezTo>
                  <a:pt x="1978" y="1170024"/>
                  <a:pt x="-28003" y="240633"/>
                  <a:pt x="34456" y="53256"/>
                </a:cubicBezTo>
                <a:cubicBezTo>
                  <a:pt x="96915" y="-134121"/>
                  <a:pt x="439191" y="233138"/>
                  <a:pt x="439191" y="233138"/>
                </a:cubicBezTo>
              </a:path>
            </a:pathLst>
          </a:custGeom>
          <a:noFill/>
          <a:ln w="22225" cap="flat" cmpd="sng" algn="ctr">
            <a:solidFill>
              <a:schemeClr val="tx1"/>
            </a:solidFill>
            <a:prstDash val="solid"/>
            <a:round/>
            <a:headEnd type="none" w="sm" len="sm"/>
            <a:tailEnd type="triangle" w="lg"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7429" name="任意多边形 30"/>
          <p:cNvSpPr>
            <a:spLocks/>
          </p:cNvSpPr>
          <p:nvPr/>
        </p:nvSpPr>
        <p:spPr bwMode="auto">
          <a:xfrm>
            <a:off x="3260725" y="2801938"/>
            <a:ext cx="439738" cy="1220787"/>
          </a:xfrm>
          <a:custGeom>
            <a:avLst/>
            <a:gdLst>
              <a:gd name="T0" fmla="*/ 410741 w 439191"/>
              <a:gd name="T1" fmla="*/ 614767 h 1435895"/>
              <a:gd name="T2" fmla="*/ 64677 w 439191"/>
              <a:gd name="T3" fmla="*/ 708681 h 1435895"/>
              <a:gd name="T4" fmla="*/ 34585 w 439191"/>
              <a:gd name="T5" fmla="*/ 27805 h 1435895"/>
              <a:gd name="T6" fmla="*/ 440834 w 439191"/>
              <a:gd name="T7" fmla="*/ 121719 h 1435895"/>
              <a:gd name="T8" fmla="*/ 440834 w 439191"/>
              <a:gd name="T9" fmla="*/ 121719 h 1435895"/>
              <a:gd name="T10" fmla="*/ 0 60000 65536"/>
              <a:gd name="T11" fmla="*/ 0 60000 65536"/>
              <a:gd name="T12" fmla="*/ 0 60000 65536"/>
              <a:gd name="T13" fmla="*/ 0 60000 65536"/>
              <a:gd name="T14" fmla="*/ 0 60000 65536"/>
              <a:gd name="T15" fmla="*/ 0 w 439191"/>
              <a:gd name="T16" fmla="*/ 0 h 1435895"/>
              <a:gd name="T17" fmla="*/ 439191 w 439191"/>
              <a:gd name="T18" fmla="*/ 1435895 h 1435895"/>
            </a:gdLst>
            <a:ahLst/>
            <a:cxnLst>
              <a:cxn ang="T10">
                <a:pos x="T0" y="T1"/>
              </a:cxn>
              <a:cxn ang="T11">
                <a:pos x="T2" y="T3"/>
              </a:cxn>
              <a:cxn ang="T12">
                <a:pos x="T4" y="T5"/>
              </a:cxn>
              <a:cxn ang="T13">
                <a:pos x="T6" y="T7"/>
              </a:cxn>
              <a:cxn ang="T14">
                <a:pos x="T8" y="T9"/>
              </a:cxn>
            </a:cxnLst>
            <a:rect l="T15" t="T16" r="T17" b="T18"/>
            <a:pathLst>
              <a:path w="439191" h="1435895">
                <a:moveTo>
                  <a:pt x="409210" y="1177519"/>
                </a:moveTo>
                <a:cubicBezTo>
                  <a:pt x="268053" y="1361148"/>
                  <a:pt x="126896" y="1544778"/>
                  <a:pt x="64437" y="1357401"/>
                </a:cubicBezTo>
                <a:cubicBezTo>
                  <a:pt x="1978" y="1170024"/>
                  <a:pt x="-28003" y="240633"/>
                  <a:pt x="34456" y="53256"/>
                </a:cubicBezTo>
                <a:cubicBezTo>
                  <a:pt x="96915" y="-134121"/>
                  <a:pt x="439191" y="233138"/>
                  <a:pt x="439191" y="233138"/>
                </a:cubicBezTo>
              </a:path>
            </a:pathLst>
          </a:custGeom>
          <a:noFill/>
          <a:ln w="22225" cap="flat" cmpd="sng" algn="ctr">
            <a:solidFill>
              <a:schemeClr val="tx1"/>
            </a:solidFill>
            <a:prstDash val="solid"/>
            <a:round/>
            <a:headEnd type="none" w="sm" len="sm"/>
            <a:tailEnd type="triangle" w="lg"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7430" name="圆角矩形 1"/>
          <p:cNvSpPr>
            <a:spLocks noChangeArrowheads="1"/>
          </p:cNvSpPr>
          <p:nvPr/>
        </p:nvSpPr>
        <p:spPr bwMode="auto">
          <a:xfrm>
            <a:off x="7019925" y="260350"/>
            <a:ext cx="1984375" cy="914400"/>
          </a:xfrm>
          <a:prstGeom prst="roundRect">
            <a:avLst>
              <a:gd name="adj" fmla="val 16667"/>
            </a:avLst>
          </a:prstGeom>
          <a:noFill/>
          <a:ln w="22225" algn="ctr">
            <a:solidFill>
              <a:schemeClr val="tx1"/>
            </a:solidFill>
            <a:round/>
            <a:headEnd type="none" w="sm" len="sm"/>
            <a:tailEnd type="triangle" w="lg" len="me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rgbClr val="063DE8"/>
              </a:buClr>
              <a:buSzPct val="125000"/>
              <a:buChar char="•"/>
              <a:defRPr sz="2600">
                <a:solidFill>
                  <a:schemeClr val="tx1"/>
                </a:solidFill>
                <a:latin typeface="Times New Roman" panose="02020603050405020304" pitchFamily="18" charset="0"/>
              </a:defRPr>
            </a:lvl1pPr>
            <a:lvl2pPr marL="742950" indent="-285750" eaLnBrk="0" hangingPunct="0">
              <a:spcBef>
                <a:spcPct val="20000"/>
              </a:spcBef>
              <a:buClr>
                <a:srgbClr val="063DE8"/>
              </a:buClr>
              <a:buSzPct val="70000"/>
              <a:buFont typeface="Monotype Sorts"/>
              <a:buChar char="ä"/>
              <a:defRPr sz="2400">
                <a:solidFill>
                  <a:schemeClr val="tx1"/>
                </a:solidFill>
                <a:latin typeface="Times New Roman" panose="02020603050405020304" pitchFamily="18" charset="0"/>
              </a:defRPr>
            </a:lvl2pPr>
            <a:lvl3pPr marL="1143000" indent="-228600" eaLnBrk="0" hangingPunct="0">
              <a:spcBef>
                <a:spcPct val="20000"/>
              </a:spcBef>
              <a:buClr>
                <a:srgbClr val="063DE8"/>
              </a:buClr>
              <a:buSzPct val="125000"/>
              <a:buFont typeface="Wingdings" panose="05000000000000000000" pitchFamily="2" charset="2"/>
              <a:buChar char="§"/>
              <a:defRPr sz="2200">
                <a:solidFill>
                  <a:schemeClr val="tx1"/>
                </a:solidFill>
                <a:latin typeface="Times New Roman" panose="02020603050405020304" pitchFamily="18" charset="0"/>
              </a:defRPr>
            </a:lvl3pPr>
            <a:lvl4pPr marL="1600200" indent="-228600" eaLnBrk="0" hangingPunct="0">
              <a:spcBef>
                <a:spcPct val="20000"/>
              </a:spcBef>
              <a:buClr>
                <a:srgbClr val="063DE8"/>
              </a:buClr>
              <a:buSzPct val="70000"/>
              <a:buFont typeface="Wingdings" panose="05000000000000000000" pitchFamily="2" charset="2"/>
              <a:buChar char="v"/>
              <a:defRPr sz="2000">
                <a:solidFill>
                  <a:schemeClr val="tx1"/>
                </a:solidFill>
                <a:latin typeface="Times New Roman" panose="02020603050405020304" pitchFamily="18" charset="0"/>
              </a:defRPr>
            </a:lvl4pPr>
            <a:lvl5pPr marL="2057400" indent="-228600" eaLnBrk="0" hangingPunct="0">
              <a:spcBef>
                <a:spcPct val="20000"/>
              </a:spcBef>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9pPr>
          </a:lstStyle>
          <a:p>
            <a:pPr>
              <a:spcBef>
                <a:spcPct val="0"/>
              </a:spcBef>
              <a:buClrTx/>
              <a:buSzTx/>
              <a:buFontTx/>
              <a:buNone/>
            </a:pPr>
            <a:r>
              <a:rPr lang="zh-CN" altLang="en-US" sz="2400" b="1"/>
              <a:t>归纳变量</a:t>
            </a:r>
            <a:endParaRPr lang="en-US" altLang="zh-CN" sz="2400" b="1"/>
          </a:p>
          <a:p>
            <a:pPr>
              <a:spcBef>
                <a:spcPct val="0"/>
              </a:spcBef>
              <a:buClrTx/>
              <a:buSzTx/>
              <a:buFontTx/>
              <a:buNone/>
            </a:pPr>
            <a:r>
              <a:rPr lang="zh-CN" altLang="en-US" sz="2400" b="1"/>
              <a:t>优化</a:t>
            </a:r>
          </a:p>
        </p:txBody>
      </p:sp>
    </p:spTree>
    <p:extLst>
      <p:ext uri="{BB962C8B-B14F-4D97-AF65-F5344CB8AC3E}">
        <p14:creationId xmlns:p14="http://schemas.microsoft.com/office/powerpoint/2010/main" val="425599440"/>
      </p:ext>
    </p:extLst>
  </p:cSld>
  <p:clrMapOvr>
    <a:masterClrMapping/>
  </p:clrMapOvr>
  <p:transition spd="slow"/>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7584" y="2204864"/>
            <a:ext cx="7543800" cy="2160240"/>
          </a:xfrm>
        </p:spPr>
        <p:txBody>
          <a:bodyPr/>
          <a:lstStyle/>
          <a:p>
            <a:r>
              <a:rPr lang="en-US" altLang="zh-CN" sz="4400" dirty="0"/>
              <a:t>Profile</a:t>
            </a:r>
            <a:r>
              <a:rPr lang="zh-CN" altLang="en-US" sz="4400" dirty="0"/>
              <a:t>制导的编译优化</a:t>
            </a:r>
            <a:r>
              <a:rPr lang="en-US" altLang="zh-CN" sz="4400" dirty="0"/>
              <a:t>(PGO)</a:t>
            </a:r>
            <a:endParaRPr lang="zh-CN" altLang="en-US" sz="4400" dirty="0"/>
          </a:p>
        </p:txBody>
      </p:sp>
    </p:spTree>
    <p:extLst>
      <p:ext uri="{BB962C8B-B14F-4D97-AF65-F5344CB8AC3E}">
        <p14:creationId xmlns:p14="http://schemas.microsoft.com/office/powerpoint/2010/main" val="1850493928"/>
      </p:ext>
    </p:extLst>
  </p:cSld>
  <p:clrMapOvr>
    <a:masterClrMapping/>
  </p:clrMapOvr>
  <p:transition spd="slow"/>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PGO</a:t>
            </a:r>
            <a:r>
              <a:rPr lang="zh-CN" altLang="en-US" dirty="0"/>
              <a:t>示例</a:t>
            </a:r>
          </a:p>
        </p:txBody>
      </p:sp>
      <p:sp>
        <p:nvSpPr>
          <p:cNvPr id="5" name="矩形: 圆角 4"/>
          <p:cNvSpPr/>
          <p:nvPr/>
        </p:nvSpPr>
        <p:spPr bwMode="auto">
          <a:xfrm>
            <a:off x="899592" y="1844824"/>
            <a:ext cx="2061943" cy="3240360"/>
          </a:xfrm>
          <a:prstGeom prst="roundRect">
            <a:avLst/>
          </a:prstGeom>
          <a:noFill/>
          <a:ln w="22225" cap="flat" cmpd="sng" algn="ctr">
            <a:solidFill>
              <a:schemeClr val="tx1"/>
            </a:solidFill>
            <a:prstDash val="solid"/>
            <a:round/>
            <a:headEnd type="none" w="sm" len="sm"/>
            <a:tailEnd type="triangle" w="lg"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altLang="zh-CN" sz="2000" b="0" i="0" u="none" strike="noStrike" cap="none" normalizeH="0" baseline="0" dirty="0">
                <a:ln>
                  <a:noFill/>
                </a:ln>
                <a:solidFill>
                  <a:schemeClr val="tx1"/>
                </a:solidFill>
                <a:effectLst/>
                <a:latin typeface="Times New Roman" pitchFamily="18" charset="0"/>
              </a:rPr>
              <a:t>if () then</a:t>
            </a:r>
          </a:p>
          <a:p>
            <a:pPr marL="0" marR="0" indent="0" algn="l" defTabSz="914400" rtl="0" eaLnBrk="0" fontAlgn="base" latinLnBrk="0" hangingPunct="0">
              <a:lnSpc>
                <a:spcPct val="100000"/>
              </a:lnSpc>
              <a:spcBef>
                <a:spcPct val="0"/>
              </a:spcBef>
              <a:spcAft>
                <a:spcPct val="0"/>
              </a:spcAft>
              <a:buClrTx/>
              <a:buSzTx/>
              <a:buFontTx/>
              <a:buNone/>
              <a:tabLst/>
            </a:pPr>
            <a:r>
              <a:rPr lang="en-US" altLang="zh-CN" sz="2000" dirty="0"/>
              <a:t>    z </a:t>
            </a:r>
            <a:r>
              <a:rPr lang="en-US" altLang="zh-CN" sz="2000" dirty="0">
                <a:sym typeface="Wingdings" panose="05000000000000000000" pitchFamily="2" charset="2"/>
              </a:rPr>
              <a:t> x * y</a:t>
            </a:r>
          </a:p>
          <a:p>
            <a:pPr marL="0" marR="0" indent="0" algn="l" defTabSz="914400" rtl="0" eaLnBrk="0" fontAlgn="base" latinLnBrk="0" hangingPunct="0">
              <a:lnSpc>
                <a:spcPct val="100000"/>
              </a:lnSpc>
              <a:spcBef>
                <a:spcPct val="0"/>
              </a:spcBef>
              <a:spcAft>
                <a:spcPct val="0"/>
              </a:spcAft>
              <a:buClrTx/>
              <a:buSzTx/>
              <a:buFontTx/>
              <a:buNone/>
              <a:tabLst/>
            </a:pPr>
            <a:r>
              <a:rPr kumimoji="0" lang="en-US" altLang="zh-CN" sz="2000" b="0" i="0" u="none" strike="noStrike" cap="none" normalizeH="0" baseline="0" dirty="0">
                <a:ln>
                  <a:noFill/>
                </a:ln>
                <a:solidFill>
                  <a:schemeClr val="tx1"/>
                </a:solidFill>
                <a:effectLst/>
                <a:latin typeface="Times New Roman" pitchFamily="18" charset="0"/>
                <a:sym typeface="Wingdings" panose="05000000000000000000" pitchFamily="2" charset="2"/>
              </a:rPr>
              <a:t>else</a:t>
            </a:r>
          </a:p>
          <a:p>
            <a:pPr marL="0" marR="0" indent="0" algn="l" defTabSz="914400" rtl="0" eaLnBrk="0" fontAlgn="base" latinLnBrk="0" hangingPunct="0">
              <a:lnSpc>
                <a:spcPct val="100000"/>
              </a:lnSpc>
              <a:spcBef>
                <a:spcPct val="0"/>
              </a:spcBef>
              <a:spcAft>
                <a:spcPct val="0"/>
              </a:spcAft>
              <a:buClrTx/>
              <a:buSzTx/>
              <a:buFontTx/>
              <a:buNone/>
              <a:tabLst/>
            </a:pPr>
            <a:r>
              <a:rPr kumimoji="0" lang="en-US" altLang="zh-CN" sz="2000" b="0" i="0" u="none" strike="noStrike" cap="none" normalizeH="0" baseline="0" dirty="0">
                <a:ln>
                  <a:noFill/>
                </a:ln>
                <a:solidFill>
                  <a:schemeClr val="tx1"/>
                </a:solidFill>
                <a:effectLst/>
                <a:latin typeface="Times New Roman" pitchFamily="18" charset="0"/>
              </a:rPr>
              <a:t>    …</a:t>
            </a:r>
          </a:p>
          <a:p>
            <a:pPr marL="0" marR="0" indent="0" algn="l" defTabSz="914400" rtl="0" eaLnBrk="0" fontAlgn="base" latinLnBrk="0" hangingPunct="0">
              <a:lnSpc>
                <a:spcPct val="100000"/>
              </a:lnSpc>
              <a:spcBef>
                <a:spcPct val="0"/>
              </a:spcBef>
              <a:spcAft>
                <a:spcPct val="0"/>
              </a:spcAft>
              <a:buClrTx/>
              <a:buSzTx/>
              <a:buFontTx/>
              <a:buNone/>
              <a:tabLst/>
            </a:pPr>
            <a:r>
              <a:rPr lang="en-US" altLang="zh-CN" sz="2000" dirty="0"/>
              <a:t>endif</a:t>
            </a:r>
          </a:p>
          <a:p>
            <a:pPr marL="0" marR="0" indent="0" algn="l" defTabSz="914400" rtl="0" eaLnBrk="0" fontAlgn="base" latinLnBrk="0" hangingPunct="0">
              <a:lnSpc>
                <a:spcPct val="100000"/>
              </a:lnSpc>
              <a:spcBef>
                <a:spcPct val="0"/>
              </a:spcBef>
              <a:spcAft>
                <a:spcPct val="0"/>
              </a:spcAft>
              <a:buClrTx/>
              <a:buSzTx/>
              <a:buFontTx/>
              <a:buNone/>
              <a:tabLst/>
            </a:pPr>
            <a:r>
              <a:rPr kumimoji="0" lang="en-US" altLang="zh-CN" sz="2000" b="0" i="0" u="none" strike="noStrike" cap="none" normalizeH="0" baseline="0" dirty="0">
                <a:ln>
                  <a:noFill/>
                </a:ln>
                <a:solidFill>
                  <a:schemeClr val="tx1"/>
                </a:solidFill>
                <a:effectLst/>
                <a:latin typeface="Times New Roman" pitchFamily="18" charset="0"/>
              </a:rPr>
              <a:t>if () then</a:t>
            </a:r>
          </a:p>
          <a:p>
            <a:pPr marL="0" marR="0" indent="0" algn="l" defTabSz="914400" rtl="0" eaLnBrk="0" fontAlgn="base" latinLnBrk="0" hangingPunct="0">
              <a:lnSpc>
                <a:spcPct val="100000"/>
              </a:lnSpc>
              <a:spcBef>
                <a:spcPct val="0"/>
              </a:spcBef>
              <a:spcAft>
                <a:spcPct val="0"/>
              </a:spcAft>
              <a:buClrTx/>
              <a:buSzTx/>
              <a:buFontTx/>
              <a:buNone/>
              <a:tabLst/>
            </a:pPr>
            <a:r>
              <a:rPr lang="en-US" altLang="zh-CN" sz="2000" dirty="0"/>
              <a:t>    w </a:t>
            </a:r>
            <a:r>
              <a:rPr lang="en-US" altLang="zh-CN" sz="2000" dirty="0">
                <a:sym typeface="Wingdings" panose="05000000000000000000" pitchFamily="2" charset="2"/>
              </a:rPr>
              <a:t> x * y</a:t>
            </a:r>
          </a:p>
          <a:p>
            <a:pPr marL="0" marR="0" indent="0" algn="l" defTabSz="914400" rtl="0" eaLnBrk="0" fontAlgn="base" latinLnBrk="0" hangingPunct="0">
              <a:lnSpc>
                <a:spcPct val="100000"/>
              </a:lnSpc>
              <a:spcBef>
                <a:spcPct val="0"/>
              </a:spcBef>
              <a:spcAft>
                <a:spcPct val="0"/>
              </a:spcAft>
              <a:buClrTx/>
              <a:buSzTx/>
              <a:buFontTx/>
              <a:buNone/>
              <a:tabLst/>
            </a:pPr>
            <a:r>
              <a:rPr kumimoji="0" lang="en-US" altLang="zh-CN" sz="2000" b="0" i="0" u="none" strike="noStrike" cap="none" normalizeH="0" baseline="0" dirty="0">
                <a:ln>
                  <a:noFill/>
                </a:ln>
                <a:solidFill>
                  <a:schemeClr val="tx1"/>
                </a:solidFill>
                <a:effectLst/>
                <a:latin typeface="Times New Roman" pitchFamily="18" charset="0"/>
                <a:sym typeface="Wingdings" panose="05000000000000000000" pitchFamily="2" charset="2"/>
              </a:rPr>
              <a:t>else</a:t>
            </a:r>
          </a:p>
          <a:p>
            <a:pPr marL="0" marR="0" indent="0" algn="l" defTabSz="914400" rtl="0" eaLnBrk="0" fontAlgn="base" latinLnBrk="0" hangingPunct="0">
              <a:lnSpc>
                <a:spcPct val="100000"/>
              </a:lnSpc>
              <a:spcBef>
                <a:spcPct val="0"/>
              </a:spcBef>
              <a:spcAft>
                <a:spcPct val="0"/>
              </a:spcAft>
              <a:buClrTx/>
              <a:buSzTx/>
              <a:buFontTx/>
              <a:buNone/>
              <a:tabLst/>
            </a:pPr>
            <a:r>
              <a:rPr kumimoji="0" lang="en-US" altLang="zh-CN" sz="2000" b="0" i="0" u="none" strike="noStrike" cap="none" normalizeH="0" baseline="0" dirty="0">
                <a:ln>
                  <a:noFill/>
                </a:ln>
                <a:solidFill>
                  <a:schemeClr val="tx1"/>
                </a:solidFill>
                <a:effectLst/>
                <a:latin typeface="Times New Roman" pitchFamily="18" charset="0"/>
              </a:rPr>
              <a:t>    …</a:t>
            </a:r>
          </a:p>
          <a:p>
            <a:pPr marL="0" marR="0" indent="0" algn="l" defTabSz="914400" rtl="0" eaLnBrk="0" fontAlgn="base" latinLnBrk="0" hangingPunct="0">
              <a:lnSpc>
                <a:spcPct val="100000"/>
              </a:lnSpc>
              <a:spcBef>
                <a:spcPct val="0"/>
              </a:spcBef>
              <a:spcAft>
                <a:spcPct val="0"/>
              </a:spcAft>
              <a:buClrTx/>
              <a:buSzTx/>
              <a:buFontTx/>
              <a:buNone/>
              <a:tabLst/>
            </a:pPr>
            <a:r>
              <a:rPr lang="en-US" altLang="zh-CN" sz="2000" dirty="0"/>
              <a:t>endif</a:t>
            </a:r>
            <a:endParaRPr kumimoji="0" lang="zh-CN" altLang="en-US" sz="2000" b="0" i="0" u="none" strike="noStrike" cap="none" normalizeH="0" baseline="0" dirty="0">
              <a:ln>
                <a:noFill/>
              </a:ln>
              <a:solidFill>
                <a:schemeClr val="tx1"/>
              </a:solidFill>
              <a:effectLst/>
              <a:latin typeface="Times New Roman" pitchFamily="18" charset="0"/>
            </a:endParaRPr>
          </a:p>
        </p:txBody>
      </p:sp>
      <p:sp>
        <p:nvSpPr>
          <p:cNvPr id="6" name="矩形: 圆角 5"/>
          <p:cNvSpPr/>
          <p:nvPr/>
        </p:nvSpPr>
        <p:spPr bwMode="auto">
          <a:xfrm>
            <a:off x="3302145" y="1844824"/>
            <a:ext cx="2205959" cy="3240360"/>
          </a:xfrm>
          <a:prstGeom prst="roundRect">
            <a:avLst/>
          </a:prstGeom>
          <a:noFill/>
          <a:ln w="22225" cap="flat" cmpd="sng" algn="ctr">
            <a:solidFill>
              <a:schemeClr val="tx1"/>
            </a:solidFill>
            <a:prstDash val="solid"/>
            <a:round/>
            <a:headEnd type="none" w="sm" len="sm"/>
            <a:tailEnd type="triangle" w="lg"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altLang="zh-CN" sz="2000" b="0" i="0" u="none" strike="noStrike" cap="none" normalizeH="0" baseline="0" dirty="0">
                <a:ln>
                  <a:noFill/>
                </a:ln>
                <a:solidFill>
                  <a:schemeClr val="tx1"/>
                </a:solidFill>
                <a:effectLst/>
                <a:latin typeface="Times New Roman" pitchFamily="18" charset="0"/>
              </a:rPr>
              <a:t>if () then</a:t>
            </a:r>
          </a:p>
          <a:p>
            <a:pPr marL="0" marR="0" indent="0" algn="l" defTabSz="914400" rtl="0" eaLnBrk="0" fontAlgn="base" latinLnBrk="0" hangingPunct="0">
              <a:lnSpc>
                <a:spcPct val="100000"/>
              </a:lnSpc>
              <a:spcBef>
                <a:spcPct val="0"/>
              </a:spcBef>
              <a:spcAft>
                <a:spcPct val="0"/>
              </a:spcAft>
              <a:buClrTx/>
              <a:buSzTx/>
              <a:buFontTx/>
              <a:buNone/>
              <a:tabLst/>
            </a:pPr>
            <a:r>
              <a:rPr lang="en-US" altLang="zh-CN" sz="2000" dirty="0"/>
              <a:t>    t </a:t>
            </a:r>
            <a:r>
              <a:rPr lang="en-US" altLang="zh-CN" sz="2000" dirty="0">
                <a:sym typeface="Wingdings" panose="05000000000000000000" pitchFamily="2" charset="2"/>
              </a:rPr>
              <a:t> </a:t>
            </a:r>
            <a:r>
              <a:rPr lang="en-US" altLang="zh-CN" sz="2000" dirty="0"/>
              <a:t>z </a:t>
            </a:r>
            <a:r>
              <a:rPr lang="en-US" altLang="zh-CN" sz="2000" dirty="0">
                <a:sym typeface="Wingdings" panose="05000000000000000000" pitchFamily="2" charset="2"/>
              </a:rPr>
              <a:t> x * y</a:t>
            </a:r>
          </a:p>
          <a:p>
            <a:pPr marL="0" marR="0" indent="0" algn="l" defTabSz="914400" rtl="0" eaLnBrk="0" fontAlgn="base" latinLnBrk="0" hangingPunct="0">
              <a:lnSpc>
                <a:spcPct val="100000"/>
              </a:lnSpc>
              <a:spcBef>
                <a:spcPct val="0"/>
              </a:spcBef>
              <a:spcAft>
                <a:spcPct val="0"/>
              </a:spcAft>
              <a:buClrTx/>
              <a:buSzTx/>
              <a:buFontTx/>
              <a:buNone/>
              <a:tabLst/>
            </a:pPr>
            <a:r>
              <a:rPr kumimoji="0" lang="en-US" altLang="zh-CN" sz="2000" b="0" i="0" u="none" strike="noStrike" cap="none" normalizeH="0" baseline="0" dirty="0">
                <a:ln>
                  <a:noFill/>
                </a:ln>
                <a:solidFill>
                  <a:schemeClr val="tx1"/>
                </a:solidFill>
                <a:effectLst/>
                <a:latin typeface="Times New Roman" pitchFamily="18" charset="0"/>
                <a:sym typeface="Wingdings" panose="05000000000000000000" pitchFamily="2" charset="2"/>
              </a:rPr>
              <a:t>else</a:t>
            </a:r>
          </a:p>
          <a:p>
            <a:pPr marL="0" marR="0" indent="0" algn="l" defTabSz="914400" rtl="0" eaLnBrk="0" fontAlgn="base" latinLnBrk="0" hangingPunct="0">
              <a:lnSpc>
                <a:spcPct val="100000"/>
              </a:lnSpc>
              <a:spcBef>
                <a:spcPct val="0"/>
              </a:spcBef>
              <a:spcAft>
                <a:spcPct val="0"/>
              </a:spcAft>
              <a:buClrTx/>
              <a:buSzTx/>
              <a:buFontTx/>
              <a:buNone/>
              <a:tabLst/>
            </a:pPr>
            <a:r>
              <a:rPr kumimoji="0" lang="en-US" altLang="zh-CN" sz="2000" b="0" i="0" u="none" strike="noStrike" cap="none" normalizeH="0" baseline="0" dirty="0">
                <a:ln>
                  <a:noFill/>
                </a:ln>
                <a:solidFill>
                  <a:schemeClr val="tx1"/>
                </a:solidFill>
                <a:effectLst/>
                <a:latin typeface="Times New Roman" pitchFamily="18" charset="0"/>
              </a:rPr>
              <a:t>    t </a:t>
            </a:r>
            <a:r>
              <a:rPr kumimoji="0" lang="en-US" altLang="zh-CN" sz="2000" b="0" i="0" u="none" strike="noStrike" cap="none" normalizeH="0" baseline="0" dirty="0">
                <a:ln>
                  <a:noFill/>
                </a:ln>
                <a:solidFill>
                  <a:schemeClr val="tx1"/>
                </a:solidFill>
                <a:effectLst/>
                <a:latin typeface="Times New Roman" pitchFamily="18" charset="0"/>
                <a:sym typeface="Wingdings" panose="05000000000000000000" pitchFamily="2" charset="2"/>
              </a:rPr>
              <a:t> x * y</a:t>
            </a:r>
            <a:endParaRPr kumimoji="0" lang="en-US" altLang="zh-CN" sz="2000" b="0" i="0" u="none" strike="noStrike" cap="none" normalizeH="0" baseline="0" dirty="0">
              <a:ln>
                <a:noFill/>
              </a:ln>
              <a:solidFill>
                <a:schemeClr val="tx1"/>
              </a:solidFill>
              <a:effectLst/>
              <a:latin typeface="Times New Roman" pitchFamily="18" charset="0"/>
            </a:endParaRPr>
          </a:p>
          <a:p>
            <a:pPr marL="0" marR="0" indent="0" algn="l" defTabSz="914400" rtl="0" eaLnBrk="0" fontAlgn="base" latinLnBrk="0" hangingPunct="0">
              <a:lnSpc>
                <a:spcPct val="100000"/>
              </a:lnSpc>
              <a:spcBef>
                <a:spcPct val="0"/>
              </a:spcBef>
              <a:spcAft>
                <a:spcPct val="0"/>
              </a:spcAft>
              <a:buClrTx/>
              <a:buSzTx/>
              <a:buFontTx/>
              <a:buNone/>
              <a:tabLst/>
            </a:pPr>
            <a:r>
              <a:rPr lang="en-US" altLang="zh-CN" sz="2000" dirty="0"/>
              <a:t>endif</a:t>
            </a:r>
          </a:p>
          <a:p>
            <a:pPr marL="0" marR="0" indent="0" algn="l" defTabSz="914400" rtl="0" eaLnBrk="0" fontAlgn="base" latinLnBrk="0" hangingPunct="0">
              <a:lnSpc>
                <a:spcPct val="100000"/>
              </a:lnSpc>
              <a:spcBef>
                <a:spcPct val="0"/>
              </a:spcBef>
              <a:spcAft>
                <a:spcPct val="0"/>
              </a:spcAft>
              <a:buClrTx/>
              <a:buSzTx/>
              <a:buFontTx/>
              <a:buNone/>
              <a:tabLst/>
            </a:pPr>
            <a:r>
              <a:rPr kumimoji="0" lang="en-US" altLang="zh-CN" sz="2000" b="0" i="0" u="none" strike="noStrike" cap="none" normalizeH="0" baseline="0" dirty="0">
                <a:ln>
                  <a:noFill/>
                </a:ln>
                <a:solidFill>
                  <a:schemeClr val="tx1"/>
                </a:solidFill>
                <a:effectLst/>
                <a:latin typeface="Times New Roman" pitchFamily="18" charset="0"/>
              </a:rPr>
              <a:t>if () then</a:t>
            </a:r>
          </a:p>
          <a:p>
            <a:pPr marL="0" marR="0" indent="0" algn="l" defTabSz="914400" rtl="0" eaLnBrk="0" fontAlgn="base" latinLnBrk="0" hangingPunct="0">
              <a:lnSpc>
                <a:spcPct val="100000"/>
              </a:lnSpc>
              <a:spcBef>
                <a:spcPct val="0"/>
              </a:spcBef>
              <a:spcAft>
                <a:spcPct val="0"/>
              </a:spcAft>
              <a:buClrTx/>
              <a:buSzTx/>
              <a:buFontTx/>
              <a:buNone/>
              <a:tabLst/>
            </a:pPr>
            <a:r>
              <a:rPr lang="en-US" altLang="zh-CN" sz="2000" dirty="0"/>
              <a:t>    w </a:t>
            </a:r>
            <a:r>
              <a:rPr lang="en-US" altLang="zh-CN" sz="2000" dirty="0">
                <a:sym typeface="Wingdings" panose="05000000000000000000" pitchFamily="2" charset="2"/>
              </a:rPr>
              <a:t> t</a:t>
            </a:r>
          </a:p>
          <a:p>
            <a:pPr marL="0" marR="0" indent="0" algn="l" defTabSz="914400" rtl="0" eaLnBrk="0" fontAlgn="base" latinLnBrk="0" hangingPunct="0">
              <a:lnSpc>
                <a:spcPct val="100000"/>
              </a:lnSpc>
              <a:spcBef>
                <a:spcPct val="0"/>
              </a:spcBef>
              <a:spcAft>
                <a:spcPct val="0"/>
              </a:spcAft>
              <a:buClrTx/>
              <a:buSzTx/>
              <a:buFontTx/>
              <a:buNone/>
              <a:tabLst/>
            </a:pPr>
            <a:r>
              <a:rPr kumimoji="0" lang="en-US" altLang="zh-CN" sz="2000" b="0" i="0" u="none" strike="noStrike" cap="none" normalizeH="0" baseline="0" dirty="0">
                <a:ln>
                  <a:noFill/>
                </a:ln>
                <a:solidFill>
                  <a:schemeClr val="tx1"/>
                </a:solidFill>
                <a:effectLst/>
                <a:latin typeface="Times New Roman" pitchFamily="18" charset="0"/>
                <a:sym typeface="Wingdings" panose="05000000000000000000" pitchFamily="2" charset="2"/>
              </a:rPr>
              <a:t>else</a:t>
            </a:r>
          </a:p>
          <a:p>
            <a:pPr marL="0" marR="0" indent="0" algn="l" defTabSz="914400" rtl="0" eaLnBrk="0" fontAlgn="base" latinLnBrk="0" hangingPunct="0">
              <a:lnSpc>
                <a:spcPct val="100000"/>
              </a:lnSpc>
              <a:spcBef>
                <a:spcPct val="0"/>
              </a:spcBef>
              <a:spcAft>
                <a:spcPct val="0"/>
              </a:spcAft>
              <a:buClrTx/>
              <a:buSzTx/>
              <a:buFontTx/>
              <a:buNone/>
              <a:tabLst/>
            </a:pPr>
            <a:r>
              <a:rPr kumimoji="0" lang="en-US" altLang="zh-CN" sz="2000" b="0" i="0" u="none" strike="noStrike" cap="none" normalizeH="0" baseline="0" dirty="0">
                <a:ln>
                  <a:noFill/>
                </a:ln>
                <a:solidFill>
                  <a:schemeClr val="tx1"/>
                </a:solidFill>
                <a:effectLst/>
                <a:latin typeface="Times New Roman" pitchFamily="18" charset="0"/>
              </a:rPr>
              <a:t>    …</a:t>
            </a:r>
          </a:p>
          <a:p>
            <a:pPr marL="0" marR="0" indent="0" algn="l" defTabSz="914400" rtl="0" eaLnBrk="0" fontAlgn="base" latinLnBrk="0" hangingPunct="0">
              <a:lnSpc>
                <a:spcPct val="100000"/>
              </a:lnSpc>
              <a:spcBef>
                <a:spcPct val="0"/>
              </a:spcBef>
              <a:spcAft>
                <a:spcPct val="0"/>
              </a:spcAft>
              <a:buClrTx/>
              <a:buSzTx/>
              <a:buFontTx/>
              <a:buNone/>
              <a:tabLst/>
            </a:pPr>
            <a:r>
              <a:rPr lang="en-US" altLang="zh-CN" sz="2000" dirty="0"/>
              <a:t>endif</a:t>
            </a:r>
            <a:endParaRPr kumimoji="0" lang="zh-CN" altLang="en-US" sz="2000" b="0" i="0" u="none" strike="noStrike" cap="none" normalizeH="0" baseline="0" dirty="0">
              <a:ln>
                <a:noFill/>
              </a:ln>
              <a:solidFill>
                <a:schemeClr val="tx1"/>
              </a:solidFill>
              <a:effectLst/>
              <a:latin typeface="Times New Roman" pitchFamily="18" charset="0"/>
            </a:endParaRPr>
          </a:p>
        </p:txBody>
      </p:sp>
      <p:sp>
        <p:nvSpPr>
          <p:cNvPr id="7" name="矩形: 圆角 6"/>
          <p:cNvSpPr/>
          <p:nvPr/>
        </p:nvSpPr>
        <p:spPr bwMode="auto">
          <a:xfrm>
            <a:off x="5822425" y="1844824"/>
            <a:ext cx="2692975" cy="3240360"/>
          </a:xfrm>
          <a:prstGeom prst="roundRect">
            <a:avLst/>
          </a:prstGeom>
          <a:noFill/>
          <a:ln w="22225" cap="flat" cmpd="sng" algn="ctr">
            <a:solidFill>
              <a:schemeClr val="tx1"/>
            </a:solidFill>
            <a:prstDash val="solid"/>
            <a:round/>
            <a:headEnd type="none" w="sm" len="sm"/>
            <a:tailEnd type="triangle" w="lg"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altLang="zh-CN" sz="2000" b="0" i="0" u="none" strike="noStrike" cap="none" normalizeH="0" baseline="0" dirty="0">
                <a:ln>
                  <a:noFill/>
                </a:ln>
                <a:solidFill>
                  <a:schemeClr val="tx1"/>
                </a:solidFill>
                <a:effectLst/>
                <a:latin typeface="Times New Roman" pitchFamily="18" charset="0"/>
              </a:rPr>
              <a:t>if () then</a:t>
            </a:r>
          </a:p>
          <a:p>
            <a:pPr marL="0" marR="0" indent="0" algn="l" defTabSz="914400" rtl="0" eaLnBrk="0" fontAlgn="base" latinLnBrk="0" hangingPunct="0">
              <a:lnSpc>
                <a:spcPct val="100000"/>
              </a:lnSpc>
              <a:spcBef>
                <a:spcPct val="0"/>
              </a:spcBef>
              <a:spcAft>
                <a:spcPct val="0"/>
              </a:spcAft>
              <a:buClrTx/>
              <a:buSzTx/>
              <a:buFontTx/>
              <a:buNone/>
              <a:tabLst/>
            </a:pPr>
            <a:r>
              <a:rPr lang="en-US" altLang="zh-CN" sz="2000" dirty="0"/>
              <a:t>    t </a:t>
            </a:r>
            <a:r>
              <a:rPr lang="en-US" altLang="zh-CN" sz="2000" dirty="0">
                <a:sym typeface="Wingdings" panose="05000000000000000000" pitchFamily="2" charset="2"/>
              </a:rPr>
              <a:t> </a:t>
            </a:r>
            <a:r>
              <a:rPr lang="en-US" altLang="zh-CN" sz="2000" dirty="0"/>
              <a:t>z </a:t>
            </a:r>
            <a:r>
              <a:rPr lang="en-US" altLang="zh-CN" sz="2000" dirty="0">
                <a:sym typeface="Wingdings" panose="05000000000000000000" pitchFamily="2" charset="2"/>
              </a:rPr>
              <a:t> x * y</a:t>
            </a:r>
          </a:p>
          <a:p>
            <a:pPr marL="0" marR="0" indent="0" algn="l" defTabSz="914400" rtl="0" eaLnBrk="0" fontAlgn="base" latinLnBrk="0" hangingPunct="0">
              <a:lnSpc>
                <a:spcPct val="100000"/>
              </a:lnSpc>
              <a:spcBef>
                <a:spcPct val="0"/>
              </a:spcBef>
              <a:spcAft>
                <a:spcPct val="0"/>
              </a:spcAft>
              <a:buClrTx/>
              <a:buSzTx/>
              <a:buFontTx/>
              <a:buNone/>
              <a:tabLst/>
            </a:pPr>
            <a:r>
              <a:rPr kumimoji="0" lang="en-US" altLang="zh-CN" sz="2000" b="0" i="0" u="none" strike="noStrike" cap="none" normalizeH="0" baseline="0" dirty="0">
                <a:ln>
                  <a:noFill/>
                </a:ln>
                <a:solidFill>
                  <a:schemeClr val="tx1"/>
                </a:solidFill>
                <a:effectLst/>
                <a:latin typeface="Times New Roman" pitchFamily="18" charset="0"/>
                <a:sym typeface="Wingdings" panose="05000000000000000000" pitchFamily="2" charset="2"/>
              </a:rPr>
              <a:t>else</a:t>
            </a:r>
          </a:p>
          <a:p>
            <a:pPr marL="0" marR="0" indent="0" algn="l" defTabSz="914400" rtl="0" eaLnBrk="0" fontAlgn="base" latinLnBrk="0" hangingPunct="0">
              <a:lnSpc>
                <a:spcPct val="100000"/>
              </a:lnSpc>
              <a:spcBef>
                <a:spcPct val="0"/>
              </a:spcBef>
              <a:spcAft>
                <a:spcPct val="0"/>
              </a:spcAft>
              <a:buClrTx/>
              <a:buSzTx/>
              <a:buFontTx/>
              <a:buNone/>
              <a:tabLst/>
            </a:pPr>
            <a:r>
              <a:rPr kumimoji="0" lang="en-US" altLang="zh-CN" sz="2000" b="0" i="0" u="none" strike="noStrike" cap="none" normalizeH="0" baseline="0" dirty="0">
                <a:ln>
                  <a:noFill/>
                </a:ln>
                <a:solidFill>
                  <a:schemeClr val="tx1"/>
                </a:solidFill>
                <a:effectLst/>
                <a:latin typeface="Times New Roman" pitchFamily="18" charset="0"/>
              </a:rPr>
              <a:t>    t </a:t>
            </a:r>
            <a:r>
              <a:rPr kumimoji="0" lang="en-US" altLang="zh-CN" sz="2000" b="0" i="0" u="none" strike="noStrike" cap="none" normalizeH="0" baseline="0" dirty="0">
                <a:ln>
                  <a:noFill/>
                </a:ln>
                <a:solidFill>
                  <a:schemeClr val="tx1"/>
                </a:solidFill>
                <a:effectLst/>
                <a:latin typeface="Times New Roman" pitchFamily="18" charset="0"/>
                <a:sym typeface="Wingdings" panose="05000000000000000000" pitchFamily="2" charset="2"/>
              </a:rPr>
              <a:t> (y=1)?x : x * y</a:t>
            </a:r>
            <a:endParaRPr kumimoji="0" lang="en-US" altLang="zh-CN" sz="2000" b="0" i="0" u="none" strike="noStrike" cap="none" normalizeH="0" baseline="0" dirty="0">
              <a:ln>
                <a:noFill/>
              </a:ln>
              <a:solidFill>
                <a:schemeClr val="tx1"/>
              </a:solidFill>
              <a:effectLst/>
              <a:latin typeface="Times New Roman" pitchFamily="18" charset="0"/>
            </a:endParaRPr>
          </a:p>
          <a:p>
            <a:pPr marL="0" marR="0" indent="0" algn="l" defTabSz="914400" rtl="0" eaLnBrk="0" fontAlgn="base" latinLnBrk="0" hangingPunct="0">
              <a:lnSpc>
                <a:spcPct val="100000"/>
              </a:lnSpc>
              <a:spcBef>
                <a:spcPct val="0"/>
              </a:spcBef>
              <a:spcAft>
                <a:spcPct val="0"/>
              </a:spcAft>
              <a:buClrTx/>
              <a:buSzTx/>
              <a:buFontTx/>
              <a:buNone/>
              <a:tabLst/>
            </a:pPr>
            <a:r>
              <a:rPr lang="en-US" altLang="zh-CN" sz="2000" dirty="0"/>
              <a:t>endif</a:t>
            </a:r>
          </a:p>
          <a:p>
            <a:pPr marL="0" marR="0" indent="0" algn="l" defTabSz="914400" rtl="0" eaLnBrk="0" fontAlgn="base" latinLnBrk="0" hangingPunct="0">
              <a:lnSpc>
                <a:spcPct val="100000"/>
              </a:lnSpc>
              <a:spcBef>
                <a:spcPct val="0"/>
              </a:spcBef>
              <a:spcAft>
                <a:spcPct val="0"/>
              </a:spcAft>
              <a:buClrTx/>
              <a:buSzTx/>
              <a:buFontTx/>
              <a:buNone/>
              <a:tabLst/>
            </a:pPr>
            <a:r>
              <a:rPr kumimoji="0" lang="en-US" altLang="zh-CN" sz="2000" b="0" i="0" u="none" strike="noStrike" cap="none" normalizeH="0" baseline="0" dirty="0">
                <a:ln>
                  <a:noFill/>
                </a:ln>
                <a:solidFill>
                  <a:schemeClr val="tx1"/>
                </a:solidFill>
                <a:effectLst/>
                <a:latin typeface="Times New Roman" pitchFamily="18" charset="0"/>
              </a:rPr>
              <a:t>if () then</a:t>
            </a:r>
          </a:p>
          <a:p>
            <a:pPr marL="0" marR="0" indent="0" algn="l" defTabSz="914400" rtl="0" eaLnBrk="0" fontAlgn="base" latinLnBrk="0" hangingPunct="0">
              <a:lnSpc>
                <a:spcPct val="100000"/>
              </a:lnSpc>
              <a:spcBef>
                <a:spcPct val="0"/>
              </a:spcBef>
              <a:spcAft>
                <a:spcPct val="0"/>
              </a:spcAft>
              <a:buClrTx/>
              <a:buSzTx/>
              <a:buFontTx/>
              <a:buNone/>
              <a:tabLst/>
            </a:pPr>
            <a:r>
              <a:rPr lang="en-US" altLang="zh-CN" sz="2000" dirty="0"/>
              <a:t>    w </a:t>
            </a:r>
            <a:r>
              <a:rPr lang="en-US" altLang="zh-CN" sz="2000" dirty="0">
                <a:sym typeface="Wingdings" panose="05000000000000000000" pitchFamily="2" charset="2"/>
              </a:rPr>
              <a:t> t</a:t>
            </a:r>
          </a:p>
          <a:p>
            <a:pPr marL="0" marR="0" indent="0" algn="l" defTabSz="914400" rtl="0" eaLnBrk="0" fontAlgn="base" latinLnBrk="0" hangingPunct="0">
              <a:lnSpc>
                <a:spcPct val="100000"/>
              </a:lnSpc>
              <a:spcBef>
                <a:spcPct val="0"/>
              </a:spcBef>
              <a:spcAft>
                <a:spcPct val="0"/>
              </a:spcAft>
              <a:buClrTx/>
              <a:buSzTx/>
              <a:buFontTx/>
              <a:buNone/>
              <a:tabLst/>
            </a:pPr>
            <a:r>
              <a:rPr kumimoji="0" lang="en-US" altLang="zh-CN" sz="2000" b="0" i="0" u="none" strike="noStrike" cap="none" normalizeH="0" baseline="0" dirty="0">
                <a:ln>
                  <a:noFill/>
                </a:ln>
                <a:solidFill>
                  <a:schemeClr val="tx1"/>
                </a:solidFill>
                <a:effectLst/>
                <a:latin typeface="Times New Roman" pitchFamily="18" charset="0"/>
                <a:sym typeface="Wingdings" panose="05000000000000000000" pitchFamily="2" charset="2"/>
              </a:rPr>
              <a:t>else</a:t>
            </a:r>
          </a:p>
          <a:p>
            <a:pPr marL="0" marR="0" indent="0" algn="l" defTabSz="914400" rtl="0" eaLnBrk="0" fontAlgn="base" latinLnBrk="0" hangingPunct="0">
              <a:lnSpc>
                <a:spcPct val="100000"/>
              </a:lnSpc>
              <a:spcBef>
                <a:spcPct val="0"/>
              </a:spcBef>
              <a:spcAft>
                <a:spcPct val="0"/>
              </a:spcAft>
              <a:buClrTx/>
              <a:buSzTx/>
              <a:buFontTx/>
              <a:buNone/>
              <a:tabLst/>
            </a:pPr>
            <a:r>
              <a:rPr kumimoji="0" lang="en-US" altLang="zh-CN" sz="2000" b="0" i="0" u="none" strike="noStrike" cap="none" normalizeH="0" baseline="0" dirty="0">
                <a:ln>
                  <a:noFill/>
                </a:ln>
                <a:solidFill>
                  <a:schemeClr val="tx1"/>
                </a:solidFill>
                <a:effectLst/>
                <a:latin typeface="Times New Roman" pitchFamily="18" charset="0"/>
              </a:rPr>
              <a:t>    …</a:t>
            </a:r>
          </a:p>
          <a:p>
            <a:pPr marL="0" marR="0" indent="0" algn="l" defTabSz="914400" rtl="0" eaLnBrk="0" fontAlgn="base" latinLnBrk="0" hangingPunct="0">
              <a:lnSpc>
                <a:spcPct val="100000"/>
              </a:lnSpc>
              <a:spcBef>
                <a:spcPct val="0"/>
              </a:spcBef>
              <a:spcAft>
                <a:spcPct val="0"/>
              </a:spcAft>
              <a:buClrTx/>
              <a:buSzTx/>
              <a:buFontTx/>
              <a:buNone/>
              <a:tabLst/>
            </a:pPr>
            <a:r>
              <a:rPr lang="en-US" altLang="zh-CN" sz="2000" dirty="0"/>
              <a:t>endif</a:t>
            </a:r>
            <a:endParaRPr kumimoji="0" lang="zh-CN" altLang="en-US" sz="2000" b="0" i="0" u="none" strike="noStrike" cap="none" normalizeH="0" baseline="0" dirty="0">
              <a:ln>
                <a:noFill/>
              </a:ln>
              <a:solidFill>
                <a:schemeClr val="tx1"/>
              </a:solidFill>
              <a:effectLst/>
              <a:latin typeface="Times New Roman" pitchFamily="18" charset="0"/>
            </a:endParaRPr>
          </a:p>
        </p:txBody>
      </p:sp>
      <p:sp>
        <p:nvSpPr>
          <p:cNvPr id="3" name="椭圆 2">
            <a:extLst>
              <a:ext uri="{FF2B5EF4-FFF2-40B4-BE49-F238E27FC236}">
                <a16:creationId xmlns:a16="http://schemas.microsoft.com/office/drawing/2014/main" id="{17552330-FF64-4DF6-9CB1-469DAC26C964}"/>
              </a:ext>
            </a:extLst>
          </p:cNvPr>
          <p:cNvSpPr/>
          <p:nvPr/>
        </p:nvSpPr>
        <p:spPr bwMode="auto">
          <a:xfrm>
            <a:off x="1259632" y="2348880"/>
            <a:ext cx="1152128" cy="360040"/>
          </a:xfrm>
          <a:prstGeom prst="ellipse">
            <a:avLst/>
          </a:prstGeom>
          <a:noFill/>
          <a:ln w="22225" cap="flat" cmpd="sng" algn="ctr">
            <a:solidFill>
              <a:srgbClr val="C00000"/>
            </a:solidFill>
            <a:prstDash val="solid"/>
            <a:round/>
            <a:headEnd type="none" w="sm" len="sm"/>
            <a:tailEnd type="triangle" w="lg"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New Roman" pitchFamily="18" charset="0"/>
            </a:endParaRPr>
          </a:p>
        </p:txBody>
      </p:sp>
      <p:sp>
        <p:nvSpPr>
          <p:cNvPr id="8" name="椭圆 7">
            <a:extLst>
              <a:ext uri="{FF2B5EF4-FFF2-40B4-BE49-F238E27FC236}">
                <a16:creationId xmlns:a16="http://schemas.microsoft.com/office/drawing/2014/main" id="{2DF76B75-0677-4108-9152-06F62EDF049A}"/>
              </a:ext>
            </a:extLst>
          </p:cNvPr>
          <p:cNvSpPr/>
          <p:nvPr/>
        </p:nvSpPr>
        <p:spPr bwMode="auto">
          <a:xfrm>
            <a:off x="1259632" y="3781371"/>
            <a:ext cx="1152128" cy="360040"/>
          </a:xfrm>
          <a:prstGeom prst="ellipse">
            <a:avLst/>
          </a:prstGeom>
          <a:noFill/>
          <a:ln w="22225" cap="flat" cmpd="sng" algn="ctr">
            <a:solidFill>
              <a:srgbClr val="C00000"/>
            </a:solidFill>
            <a:prstDash val="solid"/>
            <a:round/>
            <a:headEnd type="none" w="sm" len="sm"/>
            <a:tailEnd type="triangle" w="lg"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New Roman" pitchFamily="18" charset="0"/>
            </a:endParaRPr>
          </a:p>
        </p:txBody>
      </p:sp>
      <p:sp>
        <p:nvSpPr>
          <p:cNvPr id="4" name="椭圆 3">
            <a:extLst>
              <a:ext uri="{FF2B5EF4-FFF2-40B4-BE49-F238E27FC236}">
                <a16:creationId xmlns:a16="http://schemas.microsoft.com/office/drawing/2014/main" id="{36ECE659-7B08-4C1E-9A8A-1682DA7268EC}"/>
              </a:ext>
            </a:extLst>
          </p:cNvPr>
          <p:cNvSpPr/>
          <p:nvPr/>
        </p:nvSpPr>
        <p:spPr bwMode="auto">
          <a:xfrm>
            <a:off x="3707904" y="2204864"/>
            <a:ext cx="1584176" cy="504056"/>
          </a:xfrm>
          <a:prstGeom prst="ellipse">
            <a:avLst/>
          </a:prstGeom>
          <a:noFill/>
          <a:ln w="22225" cap="flat" cmpd="sng" algn="ctr">
            <a:solidFill>
              <a:srgbClr val="C00000"/>
            </a:solidFill>
            <a:prstDash val="solid"/>
            <a:round/>
            <a:headEnd type="none" w="sm" len="sm"/>
            <a:tailEnd type="triangle" w="lg"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New Roman" pitchFamily="18" charset="0"/>
            </a:endParaRPr>
          </a:p>
        </p:txBody>
      </p:sp>
      <p:sp>
        <p:nvSpPr>
          <p:cNvPr id="9" name="椭圆 8">
            <a:extLst>
              <a:ext uri="{FF2B5EF4-FFF2-40B4-BE49-F238E27FC236}">
                <a16:creationId xmlns:a16="http://schemas.microsoft.com/office/drawing/2014/main" id="{8BDAFD0D-F175-4E96-8819-642A9BF94227}"/>
              </a:ext>
            </a:extLst>
          </p:cNvPr>
          <p:cNvSpPr/>
          <p:nvPr/>
        </p:nvSpPr>
        <p:spPr bwMode="auto">
          <a:xfrm>
            <a:off x="3707904" y="3744653"/>
            <a:ext cx="1584176" cy="504056"/>
          </a:xfrm>
          <a:prstGeom prst="ellipse">
            <a:avLst/>
          </a:prstGeom>
          <a:noFill/>
          <a:ln w="22225" cap="flat" cmpd="sng" algn="ctr">
            <a:solidFill>
              <a:srgbClr val="C00000"/>
            </a:solidFill>
            <a:prstDash val="solid"/>
            <a:round/>
            <a:headEnd type="none" w="sm" len="sm"/>
            <a:tailEnd type="triangle" w="lg"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New Roman" pitchFamily="18" charset="0"/>
            </a:endParaRPr>
          </a:p>
        </p:txBody>
      </p:sp>
      <p:sp>
        <p:nvSpPr>
          <p:cNvPr id="10" name="椭圆 9">
            <a:extLst>
              <a:ext uri="{FF2B5EF4-FFF2-40B4-BE49-F238E27FC236}">
                <a16:creationId xmlns:a16="http://schemas.microsoft.com/office/drawing/2014/main" id="{4DEEBC57-BF87-4BA1-938B-E5F1E8C6B632}"/>
              </a:ext>
            </a:extLst>
          </p:cNvPr>
          <p:cNvSpPr/>
          <p:nvPr/>
        </p:nvSpPr>
        <p:spPr bwMode="auto">
          <a:xfrm>
            <a:off x="3707904" y="2852936"/>
            <a:ext cx="1152128" cy="432048"/>
          </a:xfrm>
          <a:prstGeom prst="ellipse">
            <a:avLst/>
          </a:prstGeom>
          <a:noFill/>
          <a:ln w="22225" cap="flat" cmpd="sng" algn="ctr">
            <a:solidFill>
              <a:srgbClr val="92D050"/>
            </a:solidFill>
            <a:prstDash val="solid"/>
            <a:round/>
            <a:headEnd type="none" w="sm" len="sm"/>
            <a:tailEnd type="triangle" w="lg"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New Roman" pitchFamily="18" charset="0"/>
            </a:endParaRPr>
          </a:p>
        </p:txBody>
      </p:sp>
    </p:spTree>
    <p:extLst>
      <p:ext uri="{BB962C8B-B14F-4D97-AF65-F5344CB8AC3E}">
        <p14:creationId xmlns:p14="http://schemas.microsoft.com/office/powerpoint/2010/main" val="2919403383"/>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3" grpId="0" animBg="1"/>
      <p:bldP spid="8"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a:xfrm>
            <a:off x="971550" y="404813"/>
            <a:ext cx="7543800" cy="914400"/>
          </a:xfrm>
        </p:spPr>
        <p:txBody>
          <a:bodyPr/>
          <a:lstStyle/>
          <a:p>
            <a:r>
              <a:rPr lang="zh-CN" altLang="en-US">
                <a:latin typeface="Times New Roman" panose="02020603050405020304" pitchFamily="18" charset="0"/>
                <a:ea typeface="宋体" panose="02010600030101010101" pitchFamily="2" charset="-122"/>
              </a:rPr>
              <a:t>控制流图的例子</a:t>
            </a:r>
            <a:endParaRPr lang="en-US" altLang="zh-CN">
              <a:latin typeface="Times New Roman" panose="02020603050405020304" pitchFamily="18" charset="0"/>
              <a:ea typeface="宋体" panose="02010600030101010101" pitchFamily="2" charset="-122"/>
            </a:endParaRPr>
          </a:p>
        </p:txBody>
      </p:sp>
      <p:sp>
        <p:nvSpPr>
          <p:cNvPr id="31747" name="Rectangle 3"/>
          <p:cNvSpPr>
            <a:spLocks noGrp="1" noChangeArrowheads="1"/>
          </p:cNvSpPr>
          <p:nvPr>
            <p:ph type="body" idx="1"/>
          </p:nvPr>
        </p:nvSpPr>
        <p:spPr>
          <a:xfrm>
            <a:off x="990600" y="1524000"/>
            <a:ext cx="7391400" cy="4724400"/>
          </a:xfrm>
        </p:spPr>
        <p:txBody>
          <a:bodyPr/>
          <a:lstStyle/>
          <a:p>
            <a:pPr>
              <a:buFontTx/>
              <a:buNone/>
            </a:pPr>
            <a:r>
              <a:rPr lang="zh-CN" altLang="en-US" sz="2000" b="1" dirty="0">
                <a:solidFill>
                  <a:schemeClr val="hlink"/>
                </a:solidFill>
                <a:ea typeface="宋体" panose="02010600030101010101" pitchFamily="2" charset="-122"/>
              </a:rPr>
              <a:t>（1）</a:t>
            </a:r>
            <a:r>
              <a:rPr lang="en-US" altLang="zh-CN" sz="2000" b="1" dirty="0">
                <a:solidFill>
                  <a:schemeClr val="hlink"/>
                </a:solidFill>
                <a:ea typeface="宋体" panose="02010600030101010101" pitchFamily="2" charset="-122"/>
              </a:rPr>
              <a:t>read x</a:t>
            </a:r>
          </a:p>
          <a:p>
            <a:pPr>
              <a:buFontTx/>
              <a:buNone/>
            </a:pPr>
            <a:r>
              <a:rPr lang="zh-CN" altLang="en-US" sz="2000" b="1" dirty="0">
                <a:ea typeface="宋体" panose="02010600030101010101" pitchFamily="2" charset="-122"/>
              </a:rPr>
              <a:t>（2）</a:t>
            </a:r>
            <a:r>
              <a:rPr lang="en-US" altLang="zh-CN" sz="2000" b="1" dirty="0">
                <a:ea typeface="宋体" panose="02010600030101010101" pitchFamily="2" charset="-122"/>
              </a:rPr>
              <a:t>read y</a:t>
            </a:r>
          </a:p>
          <a:p>
            <a:pPr>
              <a:buFontTx/>
              <a:buNone/>
            </a:pPr>
            <a:r>
              <a:rPr lang="zh-CN" altLang="en-US" sz="2000" b="1" dirty="0">
                <a:solidFill>
                  <a:schemeClr val="hlink"/>
                </a:solidFill>
                <a:ea typeface="宋体" panose="02010600030101010101" pitchFamily="2" charset="-122"/>
              </a:rPr>
              <a:t>（3）</a:t>
            </a:r>
            <a:r>
              <a:rPr lang="en-US" altLang="zh-CN" sz="2000" b="1" dirty="0">
                <a:solidFill>
                  <a:schemeClr val="hlink"/>
                </a:solidFill>
                <a:ea typeface="宋体" panose="02010600030101010101" pitchFamily="2" charset="-122"/>
              </a:rPr>
              <a:t>r := x / y</a:t>
            </a:r>
          </a:p>
          <a:p>
            <a:pPr>
              <a:buFontTx/>
              <a:buNone/>
            </a:pPr>
            <a:r>
              <a:rPr lang="zh-CN" altLang="en-US" sz="2000" b="1" dirty="0">
                <a:ea typeface="宋体" panose="02010600030101010101" pitchFamily="2" charset="-122"/>
              </a:rPr>
              <a:t>（4）</a:t>
            </a:r>
            <a:r>
              <a:rPr lang="en-US" altLang="zh-CN" sz="2000" b="1" dirty="0">
                <a:ea typeface="宋体" panose="02010600030101010101" pitchFamily="2" charset="-122"/>
              </a:rPr>
              <a:t>if r = 0 </a:t>
            </a:r>
            <a:r>
              <a:rPr lang="en-US" altLang="zh-CN" sz="2000" b="1" dirty="0" err="1">
                <a:ea typeface="宋体" panose="02010600030101010101" pitchFamily="2" charset="-122"/>
              </a:rPr>
              <a:t>goto</a:t>
            </a:r>
            <a:r>
              <a:rPr lang="en-US" altLang="zh-CN" sz="2000" b="1" dirty="0">
                <a:ea typeface="宋体" panose="02010600030101010101" pitchFamily="2" charset="-122"/>
              </a:rPr>
              <a:t> （8）</a:t>
            </a:r>
          </a:p>
          <a:p>
            <a:pPr>
              <a:buFontTx/>
              <a:buNone/>
            </a:pPr>
            <a:r>
              <a:rPr lang="zh-CN" altLang="en-US" sz="2000" b="1" dirty="0">
                <a:solidFill>
                  <a:schemeClr val="hlink"/>
                </a:solidFill>
                <a:ea typeface="宋体" panose="02010600030101010101" pitchFamily="2" charset="-122"/>
              </a:rPr>
              <a:t>（5）</a:t>
            </a:r>
            <a:r>
              <a:rPr lang="en-US" altLang="zh-CN" sz="2000" b="1" dirty="0">
                <a:solidFill>
                  <a:schemeClr val="hlink"/>
                </a:solidFill>
                <a:ea typeface="宋体" panose="02010600030101010101" pitchFamily="2" charset="-122"/>
              </a:rPr>
              <a:t>x := y</a:t>
            </a:r>
          </a:p>
          <a:p>
            <a:pPr>
              <a:buFontTx/>
              <a:buNone/>
            </a:pPr>
            <a:r>
              <a:rPr lang="zh-CN" altLang="en-US" sz="2000" b="1" dirty="0">
                <a:ea typeface="宋体" panose="02010600030101010101" pitchFamily="2" charset="-122"/>
              </a:rPr>
              <a:t>（6）</a:t>
            </a:r>
            <a:r>
              <a:rPr lang="en-US" altLang="zh-CN" sz="2000" b="1" dirty="0">
                <a:ea typeface="宋体" panose="02010600030101010101" pitchFamily="2" charset="-122"/>
              </a:rPr>
              <a:t>y := r</a:t>
            </a:r>
          </a:p>
          <a:p>
            <a:pPr>
              <a:buFontTx/>
              <a:buNone/>
            </a:pPr>
            <a:r>
              <a:rPr lang="zh-CN" altLang="en-US" sz="2000" b="1" dirty="0">
                <a:ea typeface="宋体" panose="02010600030101010101" pitchFamily="2" charset="-122"/>
              </a:rPr>
              <a:t>（7）</a:t>
            </a:r>
            <a:r>
              <a:rPr lang="en-US" altLang="zh-CN" sz="2000" b="1" dirty="0" err="1">
                <a:ea typeface="宋体" panose="02010600030101010101" pitchFamily="2" charset="-122"/>
              </a:rPr>
              <a:t>goto</a:t>
            </a:r>
            <a:r>
              <a:rPr lang="en-US" altLang="zh-CN" sz="2000" b="1" dirty="0">
                <a:ea typeface="宋体" panose="02010600030101010101" pitchFamily="2" charset="-122"/>
              </a:rPr>
              <a:t> （3）</a:t>
            </a:r>
          </a:p>
          <a:p>
            <a:pPr>
              <a:buFontTx/>
              <a:buNone/>
            </a:pPr>
            <a:r>
              <a:rPr lang="zh-CN" altLang="en-US" sz="2000" b="1" dirty="0">
                <a:solidFill>
                  <a:schemeClr val="hlink"/>
                </a:solidFill>
                <a:ea typeface="宋体" panose="02010600030101010101" pitchFamily="2" charset="-122"/>
              </a:rPr>
              <a:t>（8）</a:t>
            </a:r>
            <a:r>
              <a:rPr lang="en-US" altLang="zh-CN" sz="2000" b="1" dirty="0">
                <a:solidFill>
                  <a:schemeClr val="hlink"/>
                </a:solidFill>
                <a:ea typeface="宋体" panose="02010600030101010101" pitchFamily="2" charset="-122"/>
              </a:rPr>
              <a:t>write y</a:t>
            </a:r>
          </a:p>
          <a:p>
            <a:pPr>
              <a:buFontTx/>
              <a:buNone/>
            </a:pPr>
            <a:r>
              <a:rPr lang="zh-CN" altLang="en-US" sz="2000" b="1" dirty="0">
                <a:ea typeface="宋体" panose="02010600030101010101" pitchFamily="2" charset="-122"/>
              </a:rPr>
              <a:t>（9）</a:t>
            </a:r>
            <a:r>
              <a:rPr lang="en-US" altLang="zh-CN" sz="2000" b="1" dirty="0">
                <a:ea typeface="宋体" panose="02010600030101010101" pitchFamily="2" charset="-122"/>
              </a:rPr>
              <a:t>halt</a:t>
            </a:r>
          </a:p>
        </p:txBody>
      </p:sp>
      <p:graphicFrame>
        <p:nvGraphicFramePr>
          <p:cNvPr id="31748" name="对象 1"/>
          <p:cNvGraphicFramePr>
            <a:graphicFrameLocks noChangeAspect="1"/>
          </p:cNvGraphicFramePr>
          <p:nvPr/>
        </p:nvGraphicFramePr>
        <p:xfrm>
          <a:off x="3657600" y="1676400"/>
          <a:ext cx="4487863" cy="3671888"/>
        </p:xfrm>
        <a:graphic>
          <a:graphicData uri="http://schemas.openxmlformats.org/presentationml/2006/ole">
            <mc:AlternateContent xmlns:mc="http://schemas.openxmlformats.org/markup-compatibility/2006">
              <mc:Choice xmlns:v="urn:schemas-microsoft-com:vml" Requires="v">
                <p:oleObj spid="_x0000_s62574" name="VISIO" r:id="rId4" imgW="6233160" imgH="3713480" progId="Visio.Drawing.11">
                  <p:embed/>
                </p:oleObj>
              </mc:Choice>
              <mc:Fallback>
                <p:oleObj name="VISIO" r:id="rId4" imgW="6233160" imgH="3713480" progId="Visio.Drawing.11">
                  <p:embed/>
                  <p:pic>
                    <p:nvPicPr>
                      <p:cNvPr id="31748" name="对象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57600" y="1676400"/>
                        <a:ext cx="4487863" cy="367188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2225">
                            <a:solidFill>
                              <a:schemeClr val="tx1"/>
                            </a:solidFill>
                            <a:miter lim="800000"/>
                            <a:headEnd type="none" w="sm" len="sm"/>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12968659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控制流</a:t>
            </a:r>
            <a:r>
              <a:rPr lang="en-US" altLang="zh-CN" dirty="0"/>
              <a:t>Profile</a:t>
            </a:r>
            <a:endParaRPr lang="zh-CN" altLang="en-US" dirty="0"/>
          </a:p>
        </p:txBody>
      </p:sp>
      <p:sp>
        <p:nvSpPr>
          <p:cNvPr id="3" name="内容占位符 2"/>
          <p:cNvSpPr>
            <a:spLocks noGrp="1"/>
          </p:cNvSpPr>
          <p:nvPr>
            <p:ph idx="1"/>
          </p:nvPr>
        </p:nvSpPr>
        <p:spPr/>
        <p:txBody>
          <a:bodyPr/>
          <a:lstStyle/>
          <a:p>
            <a:r>
              <a:rPr lang="zh-CN" altLang="en-US" dirty="0"/>
              <a:t>控制流</a:t>
            </a:r>
            <a:r>
              <a:rPr lang="en-US" altLang="zh-CN" dirty="0"/>
              <a:t>Profile - Profile</a:t>
            </a:r>
            <a:r>
              <a:rPr lang="zh-CN" altLang="en-US" dirty="0"/>
              <a:t>控制流图上的信息</a:t>
            </a:r>
            <a:endParaRPr lang="en-US" altLang="zh-CN" dirty="0"/>
          </a:p>
          <a:p>
            <a:pPr lvl="1"/>
            <a:r>
              <a:rPr lang="zh-CN" altLang="en-US" dirty="0"/>
              <a:t>结点</a:t>
            </a:r>
            <a:r>
              <a:rPr lang="en-US" altLang="zh-CN" dirty="0"/>
              <a:t>profile – </a:t>
            </a:r>
            <a:r>
              <a:rPr lang="zh-CN" altLang="en-US" dirty="0"/>
              <a:t>每个基本块的执行频次</a:t>
            </a:r>
            <a:endParaRPr lang="en-US" altLang="zh-CN" dirty="0"/>
          </a:p>
          <a:p>
            <a:pPr lvl="1"/>
            <a:r>
              <a:rPr lang="zh-CN" altLang="en-US" dirty="0"/>
              <a:t>边</a:t>
            </a:r>
            <a:r>
              <a:rPr lang="en-US" altLang="zh-CN" dirty="0"/>
              <a:t>profile - </a:t>
            </a:r>
            <a:r>
              <a:rPr lang="zh-CN" altLang="en-US" dirty="0"/>
              <a:t>每条边的执行频次</a:t>
            </a:r>
            <a:endParaRPr lang="en-US" altLang="zh-CN" dirty="0"/>
          </a:p>
          <a:p>
            <a:pPr lvl="1"/>
            <a:r>
              <a:rPr lang="zh-CN" altLang="en-US" dirty="0"/>
              <a:t>两条边</a:t>
            </a:r>
            <a:r>
              <a:rPr lang="en-US" altLang="zh-CN" dirty="0"/>
              <a:t>profile – </a:t>
            </a:r>
            <a:r>
              <a:rPr lang="zh-CN" altLang="en-US" dirty="0"/>
              <a:t>两条控制流图上相邻的两条边一起执行的频次</a:t>
            </a:r>
            <a:endParaRPr lang="en-US" altLang="zh-CN" dirty="0"/>
          </a:p>
          <a:p>
            <a:pPr lvl="1"/>
            <a:r>
              <a:rPr lang="zh-CN" altLang="en-US" dirty="0"/>
              <a:t>路径</a:t>
            </a:r>
            <a:r>
              <a:rPr lang="en-US" altLang="zh-CN" dirty="0"/>
              <a:t>profile – </a:t>
            </a:r>
            <a:r>
              <a:rPr lang="zh-CN" altLang="en-US" dirty="0"/>
              <a:t>控制流图上一条路径执行的频次</a:t>
            </a:r>
            <a:endParaRPr lang="en-US" altLang="zh-CN" dirty="0"/>
          </a:p>
          <a:p>
            <a:pPr lvl="1"/>
            <a:endParaRPr lang="zh-CN" altLang="en-US" dirty="0"/>
          </a:p>
        </p:txBody>
      </p:sp>
    </p:spTree>
    <p:extLst>
      <p:ext uri="{BB962C8B-B14F-4D97-AF65-F5344CB8AC3E}">
        <p14:creationId xmlns:p14="http://schemas.microsoft.com/office/powerpoint/2010/main" val="4061878198"/>
      </p:ext>
    </p:extLst>
  </p:cSld>
  <p:clrMapOvr>
    <a:masterClrMapping/>
  </p:clrMapOvr>
  <p:transition spd="slow"/>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107504" y="1461802"/>
            <a:ext cx="3528392" cy="4775510"/>
          </a:xfrm>
          <a:prstGeom prst="rect">
            <a:avLst/>
          </a:prstGeom>
        </p:spPr>
      </p:pic>
      <p:sp>
        <p:nvSpPr>
          <p:cNvPr id="2" name="标题 1"/>
          <p:cNvSpPr>
            <a:spLocks noGrp="1"/>
          </p:cNvSpPr>
          <p:nvPr>
            <p:ph type="title"/>
          </p:nvPr>
        </p:nvSpPr>
        <p:spPr/>
        <p:txBody>
          <a:bodyPr/>
          <a:lstStyle/>
          <a:p>
            <a:r>
              <a:rPr lang="zh-CN" altLang="en-US" dirty="0"/>
              <a:t>控制流</a:t>
            </a:r>
            <a:r>
              <a:rPr lang="en-US" altLang="zh-CN" dirty="0"/>
              <a:t>profile</a:t>
            </a:r>
            <a:endParaRPr lang="zh-CN" altLang="en-US" dirty="0"/>
          </a:p>
        </p:txBody>
      </p:sp>
      <p:graphicFrame>
        <p:nvGraphicFramePr>
          <p:cNvPr id="7" name="内容占位符 6"/>
          <p:cNvGraphicFramePr>
            <a:graphicFrameLocks noGrp="1"/>
          </p:cNvGraphicFramePr>
          <p:nvPr>
            <p:ph idx="1"/>
            <p:extLst>
              <p:ext uri="{D42A27DB-BD31-4B8C-83A1-F6EECF244321}">
                <p14:modId xmlns:p14="http://schemas.microsoft.com/office/powerpoint/2010/main" val="4154800988"/>
              </p:ext>
            </p:extLst>
          </p:nvPr>
        </p:nvGraphicFramePr>
        <p:xfrm>
          <a:off x="3131840" y="3573016"/>
          <a:ext cx="5908820" cy="1072128"/>
        </p:xfrm>
        <a:graphic>
          <a:graphicData uri="http://schemas.openxmlformats.org/drawingml/2006/table">
            <a:tbl>
              <a:tblPr firstRow="1" bandRow="1">
                <a:tableStyleId>{5C22544A-7EE6-4342-B048-85BDC9FD1C3A}</a:tableStyleId>
              </a:tblPr>
              <a:tblGrid>
                <a:gridCol w="1181764">
                  <a:extLst>
                    <a:ext uri="{9D8B030D-6E8A-4147-A177-3AD203B41FA5}">
                      <a16:colId xmlns:a16="http://schemas.microsoft.com/office/drawing/2014/main" val="1386314629"/>
                    </a:ext>
                  </a:extLst>
                </a:gridCol>
                <a:gridCol w="1181764">
                  <a:extLst>
                    <a:ext uri="{9D8B030D-6E8A-4147-A177-3AD203B41FA5}">
                      <a16:colId xmlns:a16="http://schemas.microsoft.com/office/drawing/2014/main" val="207468933"/>
                    </a:ext>
                  </a:extLst>
                </a:gridCol>
                <a:gridCol w="1181764">
                  <a:extLst>
                    <a:ext uri="{9D8B030D-6E8A-4147-A177-3AD203B41FA5}">
                      <a16:colId xmlns:a16="http://schemas.microsoft.com/office/drawing/2014/main" val="1206127078"/>
                    </a:ext>
                  </a:extLst>
                </a:gridCol>
                <a:gridCol w="1181764">
                  <a:extLst>
                    <a:ext uri="{9D8B030D-6E8A-4147-A177-3AD203B41FA5}">
                      <a16:colId xmlns:a16="http://schemas.microsoft.com/office/drawing/2014/main" val="2514491004"/>
                    </a:ext>
                  </a:extLst>
                </a:gridCol>
                <a:gridCol w="1181764">
                  <a:extLst>
                    <a:ext uri="{9D8B030D-6E8A-4147-A177-3AD203B41FA5}">
                      <a16:colId xmlns:a16="http://schemas.microsoft.com/office/drawing/2014/main" val="952876840"/>
                    </a:ext>
                  </a:extLst>
                </a:gridCol>
              </a:tblGrid>
              <a:tr h="432048">
                <a:tc>
                  <a:txBody>
                    <a:bodyPr/>
                    <a:lstStyle/>
                    <a:p>
                      <a:pPr algn="ctr"/>
                      <a:r>
                        <a:rPr lang="en-US" altLang="zh-CN" dirty="0"/>
                        <a:t>Profile</a:t>
                      </a:r>
                      <a:endParaRPr lang="zh-CN" altLang="en-US" dirty="0"/>
                    </a:p>
                  </a:txBody>
                  <a:tcPr/>
                </a:tc>
                <a:tc>
                  <a:txBody>
                    <a:bodyPr/>
                    <a:lstStyle/>
                    <a:p>
                      <a:pPr algn="ctr"/>
                      <a:r>
                        <a:rPr lang="zh-CN" altLang="en-US" dirty="0"/>
                        <a:t>结点</a:t>
                      </a:r>
                    </a:p>
                  </a:txBody>
                  <a:tcPr/>
                </a:tc>
                <a:tc>
                  <a:txBody>
                    <a:bodyPr/>
                    <a:lstStyle/>
                    <a:p>
                      <a:pPr algn="ctr"/>
                      <a:r>
                        <a:rPr lang="zh-CN" altLang="en-US" dirty="0"/>
                        <a:t>边</a:t>
                      </a:r>
                    </a:p>
                  </a:txBody>
                  <a:tcPr/>
                </a:tc>
                <a:tc>
                  <a:txBody>
                    <a:bodyPr/>
                    <a:lstStyle/>
                    <a:p>
                      <a:pPr algn="ctr"/>
                      <a:r>
                        <a:rPr lang="zh-CN" altLang="en-US" dirty="0"/>
                        <a:t>两条边</a:t>
                      </a:r>
                    </a:p>
                  </a:txBody>
                  <a:tcPr/>
                </a:tc>
                <a:tc>
                  <a:txBody>
                    <a:bodyPr/>
                    <a:lstStyle/>
                    <a:p>
                      <a:pPr algn="ctr"/>
                      <a:r>
                        <a:rPr lang="zh-CN" altLang="en-US" dirty="0"/>
                        <a:t>路径</a:t>
                      </a:r>
                    </a:p>
                  </a:txBody>
                  <a:tcPr/>
                </a:tc>
                <a:extLst>
                  <a:ext uri="{0D108BD9-81ED-4DB2-BD59-A6C34878D82A}">
                    <a16:rowId xmlns:a16="http://schemas.microsoft.com/office/drawing/2014/main" val="3020474094"/>
                  </a:ext>
                </a:extLst>
              </a:tr>
              <a:tr h="432048">
                <a:tc>
                  <a:txBody>
                    <a:bodyPr/>
                    <a:lstStyle/>
                    <a:p>
                      <a:pPr algn="ctr"/>
                      <a:r>
                        <a:rPr lang="en-US" altLang="zh-CN" dirty="0" err="1"/>
                        <a:t>Abefgk</a:t>
                      </a:r>
                      <a:r>
                        <a:rPr lang="zh-CN" altLang="en-US" dirty="0"/>
                        <a:t>估计频次</a:t>
                      </a:r>
                    </a:p>
                  </a:txBody>
                  <a:tcPr/>
                </a:tc>
                <a:tc>
                  <a:txBody>
                    <a:bodyPr/>
                    <a:lstStyle/>
                    <a:p>
                      <a:pPr algn="ctr"/>
                      <a:r>
                        <a:rPr lang="en-US" altLang="zh-CN" dirty="0"/>
                        <a:t>30-70</a:t>
                      </a:r>
                      <a:endParaRPr lang="zh-CN" altLang="en-US" dirty="0"/>
                    </a:p>
                  </a:txBody>
                  <a:tcPr/>
                </a:tc>
                <a:tc>
                  <a:txBody>
                    <a:bodyPr/>
                    <a:lstStyle/>
                    <a:p>
                      <a:pPr algn="ctr"/>
                      <a:r>
                        <a:rPr lang="en-US" altLang="zh-CN" dirty="0"/>
                        <a:t>30-60</a:t>
                      </a:r>
                      <a:endParaRPr lang="zh-CN" altLang="en-US" dirty="0"/>
                    </a:p>
                  </a:txBody>
                  <a:tcPr/>
                </a:tc>
                <a:tc>
                  <a:txBody>
                    <a:bodyPr/>
                    <a:lstStyle/>
                    <a:p>
                      <a:pPr algn="ctr"/>
                      <a:r>
                        <a:rPr lang="en-US" altLang="zh-CN" dirty="0"/>
                        <a:t>40-60</a:t>
                      </a:r>
                      <a:endParaRPr lang="zh-CN" altLang="en-US" dirty="0"/>
                    </a:p>
                  </a:txBody>
                  <a:tcPr/>
                </a:tc>
                <a:tc>
                  <a:txBody>
                    <a:bodyPr/>
                    <a:lstStyle/>
                    <a:p>
                      <a:pPr algn="ctr"/>
                      <a:r>
                        <a:rPr lang="en-US" altLang="zh-CN" dirty="0"/>
                        <a:t>50</a:t>
                      </a:r>
                      <a:endParaRPr lang="zh-CN" altLang="en-US" dirty="0"/>
                    </a:p>
                  </a:txBody>
                  <a:tcPr/>
                </a:tc>
                <a:extLst>
                  <a:ext uri="{0D108BD9-81ED-4DB2-BD59-A6C34878D82A}">
                    <a16:rowId xmlns:a16="http://schemas.microsoft.com/office/drawing/2014/main" val="2645762438"/>
                  </a:ext>
                </a:extLst>
              </a:tr>
            </a:tbl>
          </a:graphicData>
        </a:graphic>
      </p:graphicFrame>
      <p:pic>
        <p:nvPicPr>
          <p:cNvPr id="5" name="图片 4"/>
          <p:cNvPicPr>
            <a:picLocks noChangeAspect="1"/>
          </p:cNvPicPr>
          <p:nvPr/>
        </p:nvPicPr>
        <p:blipFill>
          <a:blip r:embed="rId3"/>
          <a:stretch>
            <a:fillRect/>
          </a:stretch>
        </p:blipFill>
        <p:spPr>
          <a:xfrm>
            <a:off x="4442792" y="1844824"/>
            <a:ext cx="2631246" cy="1305794"/>
          </a:xfrm>
          <a:prstGeom prst="rect">
            <a:avLst/>
          </a:prstGeom>
        </p:spPr>
      </p:pic>
      <p:sp>
        <p:nvSpPr>
          <p:cNvPr id="8" name="文本框 7"/>
          <p:cNvSpPr txBox="1"/>
          <p:nvPr/>
        </p:nvSpPr>
        <p:spPr>
          <a:xfrm>
            <a:off x="3851920" y="4836709"/>
            <a:ext cx="4406976" cy="461665"/>
          </a:xfrm>
          <a:prstGeom prst="rect">
            <a:avLst/>
          </a:prstGeom>
          <a:noFill/>
        </p:spPr>
        <p:txBody>
          <a:bodyPr wrap="none" rtlCol="0">
            <a:spAutoFit/>
          </a:bodyPr>
          <a:lstStyle/>
          <a:p>
            <a:r>
              <a:rPr lang="en-US" altLang="zh-CN" dirty="0"/>
              <a:t>Profile</a:t>
            </a:r>
            <a:r>
              <a:rPr lang="zh-CN" altLang="en-US" dirty="0"/>
              <a:t>的信息越多，准确度越高</a:t>
            </a:r>
          </a:p>
        </p:txBody>
      </p:sp>
    </p:spTree>
    <p:extLst>
      <p:ext uri="{BB962C8B-B14F-4D97-AF65-F5344CB8AC3E}">
        <p14:creationId xmlns:p14="http://schemas.microsoft.com/office/powerpoint/2010/main" val="302196933"/>
      </p:ext>
    </p:extLst>
  </p:cSld>
  <p:clrMapOvr>
    <a:masterClrMapping/>
  </p:clrMapOvr>
  <p:transition spd="slow"/>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控制流</a:t>
            </a:r>
            <a:r>
              <a:rPr lang="en-US" altLang="zh-CN" dirty="0"/>
              <a:t>profile</a:t>
            </a:r>
            <a:r>
              <a:rPr lang="zh-CN" altLang="en-US" dirty="0"/>
              <a:t>相关优化</a:t>
            </a:r>
          </a:p>
        </p:txBody>
      </p:sp>
      <p:sp>
        <p:nvSpPr>
          <p:cNvPr id="3" name="内容占位符 2"/>
          <p:cNvSpPr>
            <a:spLocks noGrp="1"/>
          </p:cNvSpPr>
          <p:nvPr>
            <p:ph idx="1"/>
          </p:nvPr>
        </p:nvSpPr>
        <p:spPr/>
        <p:txBody>
          <a:bodyPr/>
          <a:lstStyle/>
          <a:p>
            <a:r>
              <a:rPr lang="zh-CN" altLang="en-US" dirty="0"/>
              <a:t>代码布局</a:t>
            </a:r>
          </a:p>
        </p:txBody>
      </p:sp>
      <p:sp>
        <p:nvSpPr>
          <p:cNvPr id="4" name="Text Box 4"/>
          <p:cNvSpPr txBox="1">
            <a:spLocks noChangeArrowheads="1"/>
          </p:cNvSpPr>
          <p:nvPr/>
        </p:nvSpPr>
        <p:spPr bwMode="auto">
          <a:xfrm>
            <a:off x="1513384" y="2833341"/>
            <a:ext cx="457200" cy="404813"/>
          </a:xfrm>
          <a:prstGeom prst="rect">
            <a:avLst/>
          </a:prstGeom>
          <a:gradFill rotWithShape="1">
            <a:gsLst>
              <a:gs pos="0">
                <a:schemeClr val="folHlink">
                  <a:gamma/>
                  <a:shade val="46275"/>
                  <a:invGamma/>
                </a:schemeClr>
              </a:gs>
              <a:gs pos="50000">
                <a:schemeClr val="folHlink"/>
              </a:gs>
              <a:gs pos="100000">
                <a:schemeClr val="folHlink">
                  <a:gamma/>
                  <a:shade val="46275"/>
                  <a:invGamma/>
                </a:schemeClr>
              </a:gs>
            </a:gsLst>
            <a:lin ang="2700000" scaled="1"/>
          </a:gradFill>
          <a:ln w="12700" cap="sq">
            <a:solidFill>
              <a:schemeClr val="tx1"/>
            </a:solidFill>
            <a:miter lim="800000"/>
            <a:headEnd type="none" w="sm" len="sm"/>
            <a:tailEnd type="none" w="sm" len="sm"/>
          </a:ln>
          <a:effectLst/>
        </p:spPr>
        <p:txBody>
          <a:bodyPr lIns="91417" tIns="45708" rIns="91417" bIns="45708">
            <a:spAutoFit/>
          </a:bodyPr>
          <a:lstStyle>
            <a:lvl1pPr eaLnBrk="0" hangingPunct="0">
              <a:defRPr sz="1600">
                <a:solidFill>
                  <a:schemeClr val="tx1"/>
                </a:solidFill>
                <a:latin typeface="Segoe Semibold" pitchFamily="34" charset="0"/>
              </a:defRPr>
            </a:lvl1pPr>
            <a:lvl2pPr marL="742950" indent="-285750" eaLnBrk="0" hangingPunct="0">
              <a:defRPr sz="1600">
                <a:solidFill>
                  <a:schemeClr val="tx1"/>
                </a:solidFill>
                <a:latin typeface="Segoe Semibold" pitchFamily="34" charset="0"/>
              </a:defRPr>
            </a:lvl2pPr>
            <a:lvl3pPr marL="1143000" indent="-228600" eaLnBrk="0" hangingPunct="0">
              <a:defRPr sz="1600">
                <a:solidFill>
                  <a:schemeClr val="tx1"/>
                </a:solidFill>
                <a:latin typeface="Segoe Semibold" pitchFamily="34" charset="0"/>
              </a:defRPr>
            </a:lvl3pPr>
            <a:lvl4pPr marL="1600200" indent="-228600" eaLnBrk="0" hangingPunct="0">
              <a:defRPr sz="1600">
                <a:solidFill>
                  <a:schemeClr val="tx1"/>
                </a:solidFill>
                <a:latin typeface="Segoe Semibold" pitchFamily="34" charset="0"/>
              </a:defRPr>
            </a:lvl4pPr>
            <a:lvl5pPr marL="2057400" indent="-228600" eaLnBrk="0" hangingPunct="0">
              <a:defRPr sz="1600">
                <a:solidFill>
                  <a:schemeClr val="tx1"/>
                </a:solidFill>
                <a:latin typeface="Segoe Semibold" pitchFamily="34" charset="0"/>
              </a:defRPr>
            </a:lvl5pPr>
            <a:lvl6pPr marL="2514600" indent="-228600" eaLnBrk="0" fontAlgn="base" hangingPunct="0">
              <a:spcBef>
                <a:spcPct val="0"/>
              </a:spcBef>
              <a:spcAft>
                <a:spcPct val="0"/>
              </a:spcAft>
              <a:defRPr sz="1600">
                <a:solidFill>
                  <a:schemeClr val="tx1"/>
                </a:solidFill>
                <a:latin typeface="Segoe Semibold" pitchFamily="34" charset="0"/>
              </a:defRPr>
            </a:lvl6pPr>
            <a:lvl7pPr marL="2971800" indent="-228600" eaLnBrk="0" fontAlgn="base" hangingPunct="0">
              <a:spcBef>
                <a:spcPct val="0"/>
              </a:spcBef>
              <a:spcAft>
                <a:spcPct val="0"/>
              </a:spcAft>
              <a:defRPr sz="1600">
                <a:solidFill>
                  <a:schemeClr val="tx1"/>
                </a:solidFill>
                <a:latin typeface="Segoe Semibold" pitchFamily="34" charset="0"/>
              </a:defRPr>
            </a:lvl7pPr>
            <a:lvl8pPr marL="3429000" indent="-228600" eaLnBrk="0" fontAlgn="base" hangingPunct="0">
              <a:spcBef>
                <a:spcPct val="0"/>
              </a:spcBef>
              <a:spcAft>
                <a:spcPct val="0"/>
              </a:spcAft>
              <a:defRPr sz="1600">
                <a:solidFill>
                  <a:schemeClr val="tx1"/>
                </a:solidFill>
                <a:latin typeface="Segoe Semibold" pitchFamily="34" charset="0"/>
              </a:defRPr>
            </a:lvl8pPr>
            <a:lvl9pPr marL="3886200" indent="-228600" eaLnBrk="0" fontAlgn="base" hangingPunct="0">
              <a:spcBef>
                <a:spcPct val="0"/>
              </a:spcBef>
              <a:spcAft>
                <a:spcPct val="0"/>
              </a:spcAft>
              <a:defRPr sz="1600">
                <a:solidFill>
                  <a:schemeClr val="tx1"/>
                </a:solidFill>
                <a:latin typeface="Segoe Semibold" pitchFamily="34" charset="0"/>
              </a:defRPr>
            </a:lvl9pPr>
          </a:lstStyle>
          <a:p>
            <a:pPr algn="ctr">
              <a:spcBef>
                <a:spcPct val="50000"/>
              </a:spcBef>
              <a:defRPr/>
            </a:pPr>
            <a:r>
              <a:rPr lang="en-US" altLang="zh-TW" sz="2000" b="1">
                <a:latin typeface="Arial" charset="0"/>
                <a:ea typeface="新細明體" charset="-120"/>
              </a:rPr>
              <a:t>A</a:t>
            </a:r>
          </a:p>
        </p:txBody>
      </p:sp>
      <p:sp>
        <p:nvSpPr>
          <p:cNvPr id="5" name="Text Box 5"/>
          <p:cNvSpPr txBox="1">
            <a:spLocks noChangeArrowheads="1"/>
          </p:cNvSpPr>
          <p:nvPr/>
        </p:nvSpPr>
        <p:spPr bwMode="auto">
          <a:xfrm>
            <a:off x="2122984" y="3790603"/>
            <a:ext cx="457200" cy="404812"/>
          </a:xfrm>
          <a:prstGeom prst="rect">
            <a:avLst/>
          </a:prstGeom>
          <a:gradFill rotWithShape="1">
            <a:gsLst>
              <a:gs pos="0">
                <a:schemeClr val="folHlink">
                  <a:gamma/>
                  <a:shade val="46275"/>
                  <a:invGamma/>
                </a:schemeClr>
              </a:gs>
              <a:gs pos="50000">
                <a:schemeClr val="folHlink"/>
              </a:gs>
              <a:gs pos="100000">
                <a:schemeClr val="folHlink">
                  <a:gamma/>
                  <a:shade val="46275"/>
                  <a:invGamma/>
                </a:schemeClr>
              </a:gs>
            </a:gsLst>
            <a:lin ang="2700000" scaled="1"/>
          </a:gradFill>
          <a:ln w="12700" cap="sq">
            <a:solidFill>
              <a:schemeClr val="tx1"/>
            </a:solidFill>
            <a:miter lim="800000"/>
            <a:headEnd type="none" w="sm" len="sm"/>
            <a:tailEnd type="none" w="sm" len="sm"/>
          </a:ln>
          <a:effectLst/>
        </p:spPr>
        <p:txBody>
          <a:bodyPr lIns="91417" tIns="45708" rIns="91417" bIns="45708">
            <a:spAutoFit/>
          </a:bodyPr>
          <a:lstStyle>
            <a:lvl1pPr eaLnBrk="0" hangingPunct="0">
              <a:defRPr sz="1600">
                <a:solidFill>
                  <a:schemeClr val="tx1"/>
                </a:solidFill>
                <a:latin typeface="Segoe Semibold" pitchFamily="34" charset="0"/>
              </a:defRPr>
            </a:lvl1pPr>
            <a:lvl2pPr marL="742950" indent="-285750" eaLnBrk="0" hangingPunct="0">
              <a:defRPr sz="1600">
                <a:solidFill>
                  <a:schemeClr val="tx1"/>
                </a:solidFill>
                <a:latin typeface="Segoe Semibold" pitchFamily="34" charset="0"/>
              </a:defRPr>
            </a:lvl2pPr>
            <a:lvl3pPr marL="1143000" indent="-228600" eaLnBrk="0" hangingPunct="0">
              <a:defRPr sz="1600">
                <a:solidFill>
                  <a:schemeClr val="tx1"/>
                </a:solidFill>
                <a:latin typeface="Segoe Semibold" pitchFamily="34" charset="0"/>
              </a:defRPr>
            </a:lvl3pPr>
            <a:lvl4pPr marL="1600200" indent="-228600" eaLnBrk="0" hangingPunct="0">
              <a:defRPr sz="1600">
                <a:solidFill>
                  <a:schemeClr val="tx1"/>
                </a:solidFill>
                <a:latin typeface="Segoe Semibold" pitchFamily="34" charset="0"/>
              </a:defRPr>
            </a:lvl4pPr>
            <a:lvl5pPr marL="2057400" indent="-228600" eaLnBrk="0" hangingPunct="0">
              <a:defRPr sz="1600">
                <a:solidFill>
                  <a:schemeClr val="tx1"/>
                </a:solidFill>
                <a:latin typeface="Segoe Semibold" pitchFamily="34" charset="0"/>
              </a:defRPr>
            </a:lvl5pPr>
            <a:lvl6pPr marL="2514600" indent="-228600" eaLnBrk="0" fontAlgn="base" hangingPunct="0">
              <a:spcBef>
                <a:spcPct val="0"/>
              </a:spcBef>
              <a:spcAft>
                <a:spcPct val="0"/>
              </a:spcAft>
              <a:defRPr sz="1600">
                <a:solidFill>
                  <a:schemeClr val="tx1"/>
                </a:solidFill>
                <a:latin typeface="Segoe Semibold" pitchFamily="34" charset="0"/>
              </a:defRPr>
            </a:lvl6pPr>
            <a:lvl7pPr marL="2971800" indent="-228600" eaLnBrk="0" fontAlgn="base" hangingPunct="0">
              <a:spcBef>
                <a:spcPct val="0"/>
              </a:spcBef>
              <a:spcAft>
                <a:spcPct val="0"/>
              </a:spcAft>
              <a:defRPr sz="1600">
                <a:solidFill>
                  <a:schemeClr val="tx1"/>
                </a:solidFill>
                <a:latin typeface="Segoe Semibold" pitchFamily="34" charset="0"/>
              </a:defRPr>
            </a:lvl7pPr>
            <a:lvl8pPr marL="3429000" indent="-228600" eaLnBrk="0" fontAlgn="base" hangingPunct="0">
              <a:spcBef>
                <a:spcPct val="0"/>
              </a:spcBef>
              <a:spcAft>
                <a:spcPct val="0"/>
              </a:spcAft>
              <a:defRPr sz="1600">
                <a:solidFill>
                  <a:schemeClr val="tx1"/>
                </a:solidFill>
                <a:latin typeface="Segoe Semibold" pitchFamily="34" charset="0"/>
              </a:defRPr>
            </a:lvl8pPr>
            <a:lvl9pPr marL="3886200" indent="-228600" eaLnBrk="0" fontAlgn="base" hangingPunct="0">
              <a:spcBef>
                <a:spcPct val="0"/>
              </a:spcBef>
              <a:spcAft>
                <a:spcPct val="0"/>
              </a:spcAft>
              <a:defRPr sz="1600">
                <a:solidFill>
                  <a:schemeClr val="tx1"/>
                </a:solidFill>
                <a:latin typeface="Segoe Semibold" pitchFamily="34" charset="0"/>
              </a:defRPr>
            </a:lvl9pPr>
          </a:lstStyle>
          <a:p>
            <a:pPr algn="ctr">
              <a:spcBef>
                <a:spcPct val="50000"/>
              </a:spcBef>
              <a:defRPr/>
            </a:pPr>
            <a:r>
              <a:rPr lang="en-US" altLang="zh-TW" sz="2000" b="1">
                <a:latin typeface="Arial" charset="0"/>
                <a:ea typeface="新細明體" charset="-120"/>
              </a:rPr>
              <a:t>C</a:t>
            </a:r>
          </a:p>
        </p:txBody>
      </p:sp>
      <p:sp>
        <p:nvSpPr>
          <p:cNvPr id="6" name="Text Box 6"/>
          <p:cNvSpPr txBox="1">
            <a:spLocks noChangeArrowheads="1"/>
          </p:cNvSpPr>
          <p:nvPr/>
        </p:nvSpPr>
        <p:spPr bwMode="auto">
          <a:xfrm>
            <a:off x="903784" y="3790603"/>
            <a:ext cx="457200" cy="404812"/>
          </a:xfrm>
          <a:prstGeom prst="rect">
            <a:avLst/>
          </a:prstGeom>
          <a:gradFill rotWithShape="1">
            <a:gsLst>
              <a:gs pos="0">
                <a:schemeClr val="folHlink">
                  <a:gamma/>
                  <a:shade val="46275"/>
                  <a:invGamma/>
                </a:schemeClr>
              </a:gs>
              <a:gs pos="50000">
                <a:schemeClr val="folHlink"/>
              </a:gs>
              <a:gs pos="100000">
                <a:schemeClr val="folHlink">
                  <a:gamma/>
                  <a:shade val="46275"/>
                  <a:invGamma/>
                </a:schemeClr>
              </a:gs>
            </a:gsLst>
            <a:lin ang="2700000" scaled="1"/>
          </a:gradFill>
          <a:ln w="12700" cap="sq">
            <a:solidFill>
              <a:schemeClr val="tx1"/>
            </a:solidFill>
            <a:miter lim="800000"/>
            <a:headEnd type="none" w="sm" len="sm"/>
            <a:tailEnd type="none" w="sm" len="sm"/>
          </a:ln>
          <a:effectLst/>
        </p:spPr>
        <p:txBody>
          <a:bodyPr lIns="91417" tIns="45708" rIns="91417" bIns="45708">
            <a:spAutoFit/>
          </a:bodyPr>
          <a:lstStyle>
            <a:lvl1pPr eaLnBrk="0" hangingPunct="0">
              <a:defRPr sz="1600">
                <a:solidFill>
                  <a:schemeClr val="tx1"/>
                </a:solidFill>
                <a:latin typeface="Segoe Semibold" pitchFamily="34" charset="0"/>
              </a:defRPr>
            </a:lvl1pPr>
            <a:lvl2pPr marL="742950" indent="-285750" eaLnBrk="0" hangingPunct="0">
              <a:defRPr sz="1600">
                <a:solidFill>
                  <a:schemeClr val="tx1"/>
                </a:solidFill>
                <a:latin typeface="Segoe Semibold" pitchFamily="34" charset="0"/>
              </a:defRPr>
            </a:lvl2pPr>
            <a:lvl3pPr marL="1143000" indent="-228600" eaLnBrk="0" hangingPunct="0">
              <a:defRPr sz="1600">
                <a:solidFill>
                  <a:schemeClr val="tx1"/>
                </a:solidFill>
                <a:latin typeface="Segoe Semibold" pitchFamily="34" charset="0"/>
              </a:defRPr>
            </a:lvl3pPr>
            <a:lvl4pPr marL="1600200" indent="-228600" eaLnBrk="0" hangingPunct="0">
              <a:defRPr sz="1600">
                <a:solidFill>
                  <a:schemeClr val="tx1"/>
                </a:solidFill>
                <a:latin typeface="Segoe Semibold" pitchFamily="34" charset="0"/>
              </a:defRPr>
            </a:lvl4pPr>
            <a:lvl5pPr marL="2057400" indent="-228600" eaLnBrk="0" hangingPunct="0">
              <a:defRPr sz="1600">
                <a:solidFill>
                  <a:schemeClr val="tx1"/>
                </a:solidFill>
                <a:latin typeface="Segoe Semibold" pitchFamily="34" charset="0"/>
              </a:defRPr>
            </a:lvl5pPr>
            <a:lvl6pPr marL="2514600" indent="-228600" eaLnBrk="0" fontAlgn="base" hangingPunct="0">
              <a:spcBef>
                <a:spcPct val="0"/>
              </a:spcBef>
              <a:spcAft>
                <a:spcPct val="0"/>
              </a:spcAft>
              <a:defRPr sz="1600">
                <a:solidFill>
                  <a:schemeClr val="tx1"/>
                </a:solidFill>
                <a:latin typeface="Segoe Semibold" pitchFamily="34" charset="0"/>
              </a:defRPr>
            </a:lvl6pPr>
            <a:lvl7pPr marL="2971800" indent="-228600" eaLnBrk="0" fontAlgn="base" hangingPunct="0">
              <a:spcBef>
                <a:spcPct val="0"/>
              </a:spcBef>
              <a:spcAft>
                <a:spcPct val="0"/>
              </a:spcAft>
              <a:defRPr sz="1600">
                <a:solidFill>
                  <a:schemeClr val="tx1"/>
                </a:solidFill>
                <a:latin typeface="Segoe Semibold" pitchFamily="34" charset="0"/>
              </a:defRPr>
            </a:lvl7pPr>
            <a:lvl8pPr marL="3429000" indent="-228600" eaLnBrk="0" fontAlgn="base" hangingPunct="0">
              <a:spcBef>
                <a:spcPct val="0"/>
              </a:spcBef>
              <a:spcAft>
                <a:spcPct val="0"/>
              </a:spcAft>
              <a:defRPr sz="1600">
                <a:solidFill>
                  <a:schemeClr val="tx1"/>
                </a:solidFill>
                <a:latin typeface="Segoe Semibold" pitchFamily="34" charset="0"/>
              </a:defRPr>
            </a:lvl8pPr>
            <a:lvl9pPr marL="3886200" indent="-228600" eaLnBrk="0" fontAlgn="base" hangingPunct="0">
              <a:spcBef>
                <a:spcPct val="0"/>
              </a:spcBef>
              <a:spcAft>
                <a:spcPct val="0"/>
              </a:spcAft>
              <a:defRPr sz="1600">
                <a:solidFill>
                  <a:schemeClr val="tx1"/>
                </a:solidFill>
                <a:latin typeface="Segoe Semibold" pitchFamily="34" charset="0"/>
              </a:defRPr>
            </a:lvl9pPr>
          </a:lstStyle>
          <a:p>
            <a:pPr algn="ctr">
              <a:spcBef>
                <a:spcPct val="50000"/>
              </a:spcBef>
              <a:defRPr/>
            </a:pPr>
            <a:r>
              <a:rPr lang="en-US" altLang="zh-TW" sz="2000" b="1">
                <a:latin typeface="Arial" charset="0"/>
                <a:ea typeface="新細明體" charset="-120"/>
              </a:rPr>
              <a:t>B</a:t>
            </a:r>
          </a:p>
        </p:txBody>
      </p:sp>
      <p:sp>
        <p:nvSpPr>
          <p:cNvPr id="7" name="Text Box 7"/>
          <p:cNvSpPr txBox="1">
            <a:spLocks noChangeArrowheads="1"/>
          </p:cNvSpPr>
          <p:nvPr/>
        </p:nvSpPr>
        <p:spPr bwMode="auto">
          <a:xfrm>
            <a:off x="1513384" y="4747866"/>
            <a:ext cx="457200" cy="404813"/>
          </a:xfrm>
          <a:prstGeom prst="rect">
            <a:avLst/>
          </a:prstGeom>
          <a:gradFill rotWithShape="1">
            <a:gsLst>
              <a:gs pos="0">
                <a:schemeClr val="folHlink">
                  <a:gamma/>
                  <a:shade val="46275"/>
                  <a:invGamma/>
                </a:schemeClr>
              </a:gs>
              <a:gs pos="50000">
                <a:schemeClr val="folHlink"/>
              </a:gs>
              <a:gs pos="100000">
                <a:schemeClr val="folHlink">
                  <a:gamma/>
                  <a:shade val="46275"/>
                  <a:invGamma/>
                </a:schemeClr>
              </a:gs>
            </a:gsLst>
            <a:lin ang="2700000" scaled="1"/>
          </a:gradFill>
          <a:ln w="12700" cap="sq">
            <a:solidFill>
              <a:schemeClr val="tx1"/>
            </a:solidFill>
            <a:miter lim="800000"/>
            <a:headEnd type="none" w="sm" len="sm"/>
            <a:tailEnd type="none" w="sm" len="sm"/>
          </a:ln>
          <a:effectLst/>
        </p:spPr>
        <p:txBody>
          <a:bodyPr lIns="91417" tIns="45708" rIns="91417" bIns="45708">
            <a:spAutoFit/>
          </a:bodyPr>
          <a:lstStyle>
            <a:lvl1pPr eaLnBrk="0" hangingPunct="0">
              <a:defRPr sz="1600">
                <a:solidFill>
                  <a:schemeClr val="tx1"/>
                </a:solidFill>
                <a:latin typeface="Segoe Semibold" pitchFamily="34" charset="0"/>
              </a:defRPr>
            </a:lvl1pPr>
            <a:lvl2pPr marL="742950" indent="-285750" eaLnBrk="0" hangingPunct="0">
              <a:defRPr sz="1600">
                <a:solidFill>
                  <a:schemeClr val="tx1"/>
                </a:solidFill>
                <a:latin typeface="Segoe Semibold" pitchFamily="34" charset="0"/>
              </a:defRPr>
            </a:lvl2pPr>
            <a:lvl3pPr marL="1143000" indent="-228600" eaLnBrk="0" hangingPunct="0">
              <a:defRPr sz="1600">
                <a:solidFill>
                  <a:schemeClr val="tx1"/>
                </a:solidFill>
                <a:latin typeface="Segoe Semibold" pitchFamily="34" charset="0"/>
              </a:defRPr>
            </a:lvl3pPr>
            <a:lvl4pPr marL="1600200" indent="-228600" eaLnBrk="0" hangingPunct="0">
              <a:defRPr sz="1600">
                <a:solidFill>
                  <a:schemeClr val="tx1"/>
                </a:solidFill>
                <a:latin typeface="Segoe Semibold" pitchFamily="34" charset="0"/>
              </a:defRPr>
            </a:lvl4pPr>
            <a:lvl5pPr marL="2057400" indent="-228600" eaLnBrk="0" hangingPunct="0">
              <a:defRPr sz="1600">
                <a:solidFill>
                  <a:schemeClr val="tx1"/>
                </a:solidFill>
                <a:latin typeface="Segoe Semibold" pitchFamily="34" charset="0"/>
              </a:defRPr>
            </a:lvl5pPr>
            <a:lvl6pPr marL="2514600" indent="-228600" eaLnBrk="0" fontAlgn="base" hangingPunct="0">
              <a:spcBef>
                <a:spcPct val="0"/>
              </a:spcBef>
              <a:spcAft>
                <a:spcPct val="0"/>
              </a:spcAft>
              <a:defRPr sz="1600">
                <a:solidFill>
                  <a:schemeClr val="tx1"/>
                </a:solidFill>
                <a:latin typeface="Segoe Semibold" pitchFamily="34" charset="0"/>
              </a:defRPr>
            </a:lvl6pPr>
            <a:lvl7pPr marL="2971800" indent="-228600" eaLnBrk="0" fontAlgn="base" hangingPunct="0">
              <a:spcBef>
                <a:spcPct val="0"/>
              </a:spcBef>
              <a:spcAft>
                <a:spcPct val="0"/>
              </a:spcAft>
              <a:defRPr sz="1600">
                <a:solidFill>
                  <a:schemeClr val="tx1"/>
                </a:solidFill>
                <a:latin typeface="Segoe Semibold" pitchFamily="34" charset="0"/>
              </a:defRPr>
            </a:lvl7pPr>
            <a:lvl8pPr marL="3429000" indent="-228600" eaLnBrk="0" fontAlgn="base" hangingPunct="0">
              <a:spcBef>
                <a:spcPct val="0"/>
              </a:spcBef>
              <a:spcAft>
                <a:spcPct val="0"/>
              </a:spcAft>
              <a:defRPr sz="1600">
                <a:solidFill>
                  <a:schemeClr val="tx1"/>
                </a:solidFill>
                <a:latin typeface="Segoe Semibold" pitchFamily="34" charset="0"/>
              </a:defRPr>
            </a:lvl8pPr>
            <a:lvl9pPr marL="3886200" indent="-228600" eaLnBrk="0" fontAlgn="base" hangingPunct="0">
              <a:spcBef>
                <a:spcPct val="0"/>
              </a:spcBef>
              <a:spcAft>
                <a:spcPct val="0"/>
              </a:spcAft>
              <a:defRPr sz="1600">
                <a:solidFill>
                  <a:schemeClr val="tx1"/>
                </a:solidFill>
                <a:latin typeface="Segoe Semibold" pitchFamily="34" charset="0"/>
              </a:defRPr>
            </a:lvl9pPr>
          </a:lstStyle>
          <a:p>
            <a:pPr algn="ctr">
              <a:spcBef>
                <a:spcPct val="50000"/>
              </a:spcBef>
              <a:defRPr/>
            </a:pPr>
            <a:r>
              <a:rPr lang="en-US" altLang="zh-TW" sz="2000" b="1">
                <a:latin typeface="Arial" charset="0"/>
                <a:ea typeface="新細明體" charset="-120"/>
              </a:rPr>
              <a:t>D</a:t>
            </a:r>
          </a:p>
        </p:txBody>
      </p:sp>
      <p:cxnSp>
        <p:nvCxnSpPr>
          <p:cNvPr id="8" name="AutoShape 8"/>
          <p:cNvCxnSpPr>
            <a:cxnSpLocks noChangeShapeType="1"/>
            <a:stCxn id="4" idx="2"/>
            <a:endCxn id="6" idx="0"/>
          </p:cNvCxnSpPr>
          <p:nvPr/>
        </p:nvCxnSpPr>
        <p:spPr bwMode="auto">
          <a:xfrm rot="5400000">
            <a:off x="1160959" y="3209578"/>
            <a:ext cx="552450" cy="609600"/>
          </a:xfrm>
          <a:prstGeom prst="curvedConnector3">
            <a:avLst>
              <a:gd name="adj1" fmla="val 49713"/>
            </a:avLst>
          </a:prstGeom>
          <a:noFill/>
          <a:ln w="12700" cap="sq">
            <a:solidFill>
              <a:schemeClr val="tx1"/>
            </a:solidFill>
            <a:round/>
            <a:headEnd type="none" w="sm" len="sm"/>
            <a:tailEnd type="triangle" w="sm" len="sm"/>
          </a:ln>
          <a:extLst>
            <a:ext uri="{909E8E84-426E-40DD-AFC4-6F175D3DCCD1}">
              <a14:hiddenFill xmlns:a14="http://schemas.microsoft.com/office/drawing/2010/main">
                <a:noFill/>
              </a14:hiddenFill>
            </a:ext>
          </a:extLst>
        </p:spPr>
      </p:cxnSp>
      <p:cxnSp>
        <p:nvCxnSpPr>
          <p:cNvPr id="9" name="AutoShape 9"/>
          <p:cNvCxnSpPr>
            <a:cxnSpLocks noChangeShapeType="1"/>
            <a:stCxn id="4" idx="2"/>
            <a:endCxn id="5" idx="0"/>
          </p:cNvCxnSpPr>
          <p:nvPr/>
        </p:nvCxnSpPr>
        <p:spPr bwMode="auto">
          <a:xfrm rot="16200000" flipH="1">
            <a:off x="1770559" y="3209578"/>
            <a:ext cx="552450" cy="609600"/>
          </a:xfrm>
          <a:prstGeom prst="curvedConnector3">
            <a:avLst>
              <a:gd name="adj1" fmla="val 49713"/>
            </a:avLst>
          </a:prstGeom>
          <a:noFill/>
          <a:ln w="12700" cap="sq">
            <a:solidFill>
              <a:schemeClr val="tx1"/>
            </a:solidFill>
            <a:round/>
            <a:headEnd type="none" w="sm" len="sm"/>
            <a:tailEnd type="triangle" w="sm" len="sm"/>
          </a:ln>
          <a:extLst>
            <a:ext uri="{909E8E84-426E-40DD-AFC4-6F175D3DCCD1}">
              <a14:hiddenFill xmlns:a14="http://schemas.microsoft.com/office/drawing/2010/main">
                <a:noFill/>
              </a14:hiddenFill>
            </a:ext>
          </a:extLst>
        </p:spPr>
      </p:cxnSp>
      <p:cxnSp>
        <p:nvCxnSpPr>
          <p:cNvPr id="10" name="AutoShape 10"/>
          <p:cNvCxnSpPr>
            <a:cxnSpLocks noChangeShapeType="1"/>
            <a:stCxn id="6" idx="2"/>
            <a:endCxn id="7" idx="0"/>
          </p:cNvCxnSpPr>
          <p:nvPr/>
        </p:nvCxnSpPr>
        <p:spPr bwMode="auto">
          <a:xfrm rot="16200000" flipH="1">
            <a:off x="1160959" y="4166840"/>
            <a:ext cx="552450" cy="609600"/>
          </a:xfrm>
          <a:prstGeom prst="curvedConnector3">
            <a:avLst>
              <a:gd name="adj1" fmla="val 49713"/>
            </a:avLst>
          </a:prstGeom>
          <a:noFill/>
          <a:ln w="12700" cap="sq">
            <a:solidFill>
              <a:schemeClr val="tx1"/>
            </a:solidFill>
            <a:round/>
            <a:headEnd type="none" w="sm" len="sm"/>
            <a:tailEnd type="triangle" w="sm" len="sm"/>
          </a:ln>
          <a:extLst>
            <a:ext uri="{909E8E84-426E-40DD-AFC4-6F175D3DCCD1}">
              <a14:hiddenFill xmlns:a14="http://schemas.microsoft.com/office/drawing/2010/main">
                <a:noFill/>
              </a14:hiddenFill>
            </a:ext>
          </a:extLst>
        </p:spPr>
      </p:cxnSp>
      <p:cxnSp>
        <p:nvCxnSpPr>
          <p:cNvPr id="11" name="AutoShape 11"/>
          <p:cNvCxnSpPr>
            <a:cxnSpLocks noChangeShapeType="1"/>
            <a:stCxn id="5" idx="2"/>
            <a:endCxn id="7" idx="0"/>
          </p:cNvCxnSpPr>
          <p:nvPr/>
        </p:nvCxnSpPr>
        <p:spPr bwMode="auto">
          <a:xfrm rot="5400000">
            <a:off x="1770559" y="4166840"/>
            <a:ext cx="552450" cy="609600"/>
          </a:xfrm>
          <a:prstGeom prst="curvedConnector3">
            <a:avLst>
              <a:gd name="adj1" fmla="val 49713"/>
            </a:avLst>
          </a:prstGeom>
          <a:noFill/>
          <a:ln w="12700" cap="sq">
            <a:solidFill>
              <a:schemeClr val="tx1"/>
            </a:solidFill>
            <a:round/>
            <a:headEnd type="none" w="sm" len="sm"/>
            <a:tailEnd type="triangle" w="sm" len="sm"/>
          </a:ln>
          <a:extLst>
            <a:ext uri="{909E8E84-426E-40DD-AFC4-6F175D3DCCD1}">
              <a14:hiddenFill xmlns:a14="http://schemas.microsoft.com/office/drawing/2010/main">
                <a:noFill/>
              </a14:hiddenFill>
            </a:ext>
          </a:extLst>
        </p:spPr>
      </p:cxnSp>
      <p:sp>
        <p:nvSpPr>
          <p:cNvPr id="12" name="Text Box 12"/>
          <p:cNvSpPr txBox="1">
            <a:spLocks noChangeArrowheads="1"/>
          </p:cNvSpPr>
          <p:nvPr/>
        </p:nvSpPr>
        <p:spPr bwMode="auto">
          <a:xfrm>
            <a:off x="827584" y="3231803"/>
            <a:ext cx="533400"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lIns="91417" tIns="45708" rIns="91417" bIns="45708">
            <a:spAutoFit/>
          </a:bodyPr>
          <a:lstStyle>
            <a:lvl1pPr eaLnBrk="0" hangingPunct="0">
              <a:defRPr sz="1600">
                <a:solidFill>
                  <a:schemeClr val="tx1"/>
                </a:solidFill>
                <a:latin typeface="Segoe Semibold" pitchFamily="34" charset="0"/>
              </a:defRPr>
            </a:lvl1pPr>
            <a:lvl2pPr marL="742950" indent="-285750" eaLnBrk="0" hangingPunct="0">
              <a:defRPr sz="1600">
                <a:solidFill>
                  <a:schemeClr val="tx1"/>
                </a:solidFill>
                <a:latin typeface="Segoe Semibold" pitchFamily="34" charset="0"/>
              </a:defRPr>
            </a:lvl2pPr>
            <a:lvl3pPr marL="1143000" indent="-228600" eaLnBrk="0" hangingPunct="0">
              <a:defRPr sz="1600">
                <a:solidFill>
                  <a:schemeClr val="tx1"/>
                </a:solidFill>
                <a:latin typeface="Segoe Semibold" pitchFamily="34" charset="0"/>
              </a:defRPr>
            </a:lvl3pPr>
            <a:lvl4pPr marL="1600200" indent="-228600" eaLnBrk="0" hangingPunct="0">
              <a:defRPr sz="1600">
                <a:solidFill>
                  <a:schemeClr val="tx1"/>
                </a:solidFill>
                <a:latin typeface="Segoe Semibold" pitchFamily="34" charset="0"/>
              </a:defRPr>
            </a:lvl4pPr>
            <a:lvl5pPr marL="2057400" indent="-228600" eaLnBrk="0" hangingPunct="0">
              <a:defRPr sz="1600">
                <a:solidFill>
                  <a:schemeClr val="tx1"/>
                </a:solidFill>
                <a:latin typeface="Segoe Semibold" pitchFamily="34" charset="0"/>
              </a:defRPr>
            </a:lvl5pPr>
            <a:lvl6pPr marL="2514600" indent="-228600" eaLnBrk="0" fontAlgn="base" hangingPunct="0">
              <a:spcBef>
                <a:spcPct val="0"/>
              </a:spcBef>
              <a:spcAft>
                <a:spcPct val="0"/>
              </a:spcAft>
              <a:defRPr sz="1600">
                <a:solidFill>
                  <a:schemeClr val="tx1"/>
                </a:solidFill>
                <a:latin typeface="Segoe Semibold" pitchFamily="34" charset="0"/>
              </a:defRPr>
            </a:lvl6pPr>
            <a:lvl7pPr marL="2971800" indent="-228600" eaLnBrk="0" fontAlgn="base" hangingPunct="0">
              <a:spcBef>
                <a:spcPct val="0"/>
              </a:spcBef>
              <a:spcAft>
                <a:spcPct val="0"/>
              </a:spcAft>
              <a:defRPr sz="1600">
                <a:solidFill>
                  <a:schemeClr val="tx1"/>
                </a:solidFill>
                <a:latin typeface="Segoe Semibold" pitchFamily="34" charset="0"/>
              </a:defRPr>
            </a:lvl7pPr>
            <a:lvl8pPr marL="3429000" indent="-228600" eaLnBrk="0" fontAlgn="base" hangingPunct="0">
              <a:spcBef>
                <a:spcPct val="0"/>
              </a:spcBef>
              <a:spcAft>
                <a:spcPct val="0"/>
              </a:spcAft>
              <a:defRPr sz="1600">
                <a:solidFill>
                  <a:schemeClr val="tx1"/>
                </a:solidFill>
                <a:latin typeface="Segoe Semibold" pitchFamily="34" charset="0"/>
              </a:defRPr>
            </a:lvl8pPr>
            <a:lvl9pPr marL="3886200" indent="-228600" eaLnBrk="0" fontAlgn="base" hangingPunct="0">
              <a:spcBef>
                <a:spcPct val="0"/>
              </a:spcBef>
              <a:spcAft>
                <a:spcPct val="0"/>
              </a:spcAft>
              <a:defRPr sz="1600">
                <a:solidFill>
                  <a:schemeClr val="tx1"/>
                </a:solidFill>
                <a:latin typeface="Segoe Semibold" pitchFamily="34" charset="0"/>
              </a:defRPr>
            </a:lvl9pPr>
          </a:lstStyle>
          <a:p>
            <a:pPr>
              <a:spcBef>
                <a:spcPct val="50000"/>
              </a:spcBef>
            </a:pPr>
            <a:r>
              <a:rPr lang="en-US" altLang="zh-TW" sz="1200" b="1">
                <a:latin typeface="Courier New" panose="02070309020205020404" pitchFamily="49" charset="0"/>
                <a:ea typeface="新細明體" panose="02020500000000000000" pitchFamily="18" charset="-120"/>
              </a:rPr>
              <a:t>100</a:t>
            </a:r>
          </a:p>
        </p:txBody>
      </p:sp>
      <p:sp>
        <p:nvSpPr>
          <p:cNvPr id="13" name="Text Box 13"/>
          <p:cNvSpPr txBox="1">
            <a:spLocks noChangeArrowheads="1"/>
          </p:cNvSpPr>
          <p:nvPr/>
        </p:nvSpPr>
        <p:spPr bwMode="auto">
          <a:xfrm>
            <a:off x="827584" y="4428778"/>
            <a:ext cx="533400"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lIns="91417" tIns="45708" rIns="91417" bIns="45708">
            <a:spAutoFit/>
          </a:bodyPr>
          <a:lstStyle>
            <a:lvl1pPr eaLnBrk="0" hangingPunct="0">
              <a:defRPr sz="1600">
                <a:solidFill>
                  <a:schemeClr val="tx1"/>
                </a:solidFill>
                <a:latin typeface="Segoe Semibold" pitchFamily="34" charset="0"/>
              </a:defRPr>
            </a:lvl1pPr>
            <a:lvl2pPr marL="742950" indent="-285750" eaLnBrk="0" hangingPunct="0">
              <a:defRPr sz="1600">
                <a:solidFill>
                  <a:schemeClr val="tx1"/>
                </a:solidFill>
                <a:latin typeface="Segoe Semibold" pitchFamily="34" charset="0"/>
              </a:defRPr>
            </a:lvl2pPr>
            <a:lvl3pPr marL="1143000" indent="-228600" eaLnBrk="0" hangingPunct="0">
              <a:defRPr sz="1600">
                <a:solidFill>
                  <a:schemeClr val="tx1"/>
                </a:solidFill>
                <a:latin typeface="Segoe Semibold" pitchFamily="34" charset="0"/>
              </a:defRPr>
            </a:lvl3pPr>
            <a:lvl4pPr marL="1600200" indent="-228600" eaLnBrk="0" hangingPunct="0">
              <a:defRPr sz="1600">
                <a:solidFill>
                  <a:schemeClr val="tx1"/>
                </a:solidFill>
                <a:latin typeface="Segoe Semibold" pitchFamily="34" charset="0"/>
              </a:defRPr>
            </a:lvl4pPr>
            <a:lvl5pPr marL="2057400" indent="-228600" eaLnBrk="0" hangingPunct="0">
              <a:defRPr sz="1600">
                <a:solidFill>
                  <a:schemeClr val="tx1"/>
                </a:solidFill>
                <a:latin typeface="Segoe Semibold" pitchFamily="34" charset="0"/>
              </a:defRPr>
            </a:lvl5pPr>
            <a:lvl6pPr marL="2514600" indent="-228600" eaLnBrk="0" fontAlgn="base" hangingPunct="0">
              <a:spcBef>
                <a:spcPct val="0"/>
              </a:spcBef>
              <a:spcAft>
                <a:spcPct val="0"/>
              </a:spcAft>
              <a:defRPr sz="1600">
                <a:solidFill>
                  <a:schemeClr val="tx1"/>
                </a:solidFill>
                <a:latin typeface="Segoe Semibold" pitchFamily="34" charset="0"/>
              </a:defRPr>
            </a:lvl6pPr>
            <a:lvl7pPr marL="2971800" indent="-228600" eaLnBrk="0" fontAlgn="base" hangingPunct="0">
              <a:spcBef>
                <a:spcPct val="0"/>
              </a:spcBef>
              <a:spcAft>
                <a:spcPct val="0"/>
              </a:spcAft>
              <a:defRPr sz="1600">
                <a:solidFill>
                  <a:schemeClr val="tx1"/>
                </a:solidFill>
                <a:latin typeface="Segoe Semibold" pitchFamily="34" charset="0"/>
              </a:defRPr>
            </a:lvl7pPr>
            <a:lvl8pPr marL="3429000" indent="-228600" eaLnBrk="0" fontAlgn="base" hangingPunct="0">
              <a:spcBef>
                <a:spcPct val="0"/>
              </a:spcBef>
              <a:spcAft>
                <a:spcPct val="0"/>
              </a:spcAft>
              <a:defRPr sz="1600">
                <a:solidFill>
                  <a:schemeClr val="tx1"/>
                </a:solidFill>
                <a:latin typeface="Segoe Semibold" pitchFamily="34" charset="0"/>
              </a:defRPr>
            </a:lvl8pPr>
            <a:lvl9pPr marL="3886200" indent="-228600" eaLnBrk="0" fontAlgn="base" hangingPunct="0">
              <a:spcBef>
                <a:spcPct val="0"/>
              </a:spcBef>
              <a:spcAft>
                <a:spcPct val="0"/>
              </a:spcAft>
              <a:defRPr sz="1600">
                <a:solidFill>
                  <a:schemeClr val="tx1"/>
                </a:solidFill>
                <a:latin typeface="Segoe Semibold" pitchFamily="34" charset="0"/>
              </a:defRPr>
            </a:lvl9pPr>
          </a:lstStyle>
          <a:p>
            <a:pPr>
              <a:spcBef>
                <a:spcPct val="50000"/>
              </a:spcBef>
            </a:pPr>
            <a:r>
              <a:rPr lang="en-US" altLang="zh-TW" sz="1200" b="1">
                <a:latin typeface="Courier New" panose="02070309020205020404" pitchFamily="49" charset="0"/>
                <a:ea typeface="新細明體" panose="02020500000000000000" pitchFamily="18" charset="-120"/>
              </a:rPr>
              <a:t>100</a:t>
            </a:r>
          </a:p>
        </p:txBody>
      </p:sp>
      <p:sp>
        <p:nvSpPr>
          <p:cNvPr id="14" name="Text Box 14"/>
          <p:cNvSpPr txBox="1">
            <a:spLocks noChangeArrowheads="1"/>
          </p:cNvSpPr>
          <p:nvPr/>
        </p:nvSpPr>
        <p:spPr bwMode="auto">
          <a:xfrm>
            <a:off x="2199184" y="3244503"/>
            <a:ext cx="457200"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lIns="91417" tIns="45708" rIns="91417" bIns="45708">
            <a:spAutoFit/>
          </a:bodyPr>
          <a:lstStyle>
            <a:lvl1pPr eaLnBrk="0" hangingPunct="0">
              <a:defRPr sz="1600">
                <a:solidFill>
                  <a:schemeClr val="tx1"/>
                </a:solidFill>
                <a:latin typeface="Segoe Semibold" pitchFamily="34" charset="0"/>
              </a:defRPr>
            </a:lvl1pPr>
            <a:lvl2pPr marL="742950" indent="-285750" eaLnBrk="0" hangingPunct="0">
              <a:defRPr sz="1600">
                <a:solidFill>
                  <a:schemeClr val="tx1"/>
                </a:solidFill>
                <a:latin typeface="Segoe Semibold" pitchFamily="34" charset="0"/>
              </a:defRPr>
            </a:lvl2pPr>
            <a:lvl3pPr marL="1143000" indent="-228600" eaLnBrk="0" hangingPunct="0">
              <a:defRPr sz="1600">
                <a:solidFill>
                  <a:schemeClr val="tx1"/>
                </a:solidFill>
                <a:latin typeface="Segoe Semibold" pitchFamily="34" charset="0"/>
              </a:defRPr>
            </a:lvl3pPr>
            <a:lvl4pPr marL="1600200" indent="-228600" eaLnBrk="0" hangingPunct="0">
              <a:defRPr sz="1600">
                <a:solidFill>
                  <a:schemeClr val="tx1"/>
                </a:solidFill>
                <a:latin typeface="Segoe Semibold" pitchFamily="34" charset="0"/>
              </a:defRPr>
            </a:lvl4pPr>
            <a:lvl5pPr marL="2057400" indent="-228600" eaLnBrk="0" hangingPunct="0">
              <a:defRPr sz="1600">
                <a:solidFill>
                  <a:schemeClr val="tx1"/>
                </a:solidFill>
                <a:latin typeface="Segoe Semibold" pitchFamily="34" charset="0"/>
              </a:defRPr>
            </a:lvl5pPr>
            <a:lvl6pPr marL="2514600" indent="-228600" eaLnBrk="0" fontAlgn="base" hangingPunct="0">
              <a:spcBef>
                <a:spcPct val="0"/>
              </a:spcBef>
              <a:spcAft>
                <a:spcPct val="0"/>
              </a:spcAft>
              <a:defRPr sz="1600">
                <a:solidFill>
                  <a:schemeClr val="tx1"/>
                </a:solidFill>
                <a:latin typeface="Segoe Semibold" pitchFamily="34" charset="0"/>
              </a:defRPr>
            </a:lvl6pPr>
            <a:lvl7pPr marL="2971800" indent="-228600" eaLnBrk="0" fontAlgn="base" hangingPunct="0">
              <a:spcBef>
                <a:spcPct val="0"/>
              </a:spcBef>
              <a:spcAft>
                <a:spcPct val="0"/>
              </a:spcAft>
              <a:defRPr sz="1600">
                <a:solidFill>
                  <a:schemeClr val="tx1"/>
                </a:solidFill>
                <a:latin typeface="Segoe Semibold" pitchFamily="34" charset="0"/>
              </a:defRPr>
            </a:lvl7pPr>
            <a:lvl8pPr marL="3429000" indent="-228600" eaLnBrk="0" fontAlgn="base" hangingPunct="0">
              <a:spcBef>
                <a:spcPct val="0"/>
              </a:spcBef>
              <a:spcAft>
                <a:spcPct val="0"/>
              </a:spcAft>
              <a:defRPr sz="1600">
                <a:solidFill>
                  <a:schemeClr val="tx1"/>
                </a:solidFill>
                <a:latin typeface="Segoe Semibold" pitchFamily="34" charset="0"/>
              </a:defRPr>
            </a:lvl8pPr>
            <a:lvl9pPr marL="3886200" indent="-228600" eaLnBrk="0" fontAlgn="base" hangingPunct="0">
              <a:spcBef>
                <a:spcPct val="0"/>
              </a:spcBef>
              <a:spcAft>
                <a:spcPct val="0"/>
              </a:spcAft>
              <a:defRPr sz="1600">
                <a:solidFill>
                  <a:schemeClr val="tx1"/>
                </a:solidFill>
                <a:latin typeface="Segoe Semibold" pitchFamily="34" charset="0"/>
              </a:defRPr>
            </a:lvl9pPr>
          </a:lstStyle>
          <a:p>
            <a:pPr>
              <a:spcBef>
                <a:spcPct val="50000"/>
              </a:spcBef>
            </a:pPr>
            <a:r>
              <a:rPr lang="en-US" altLang="zh-TW" sz="1200" b="1">
                <a:latin typeface="Courier New" panose="02070309020205020404" pitchFamily="49" charset="0"/>
                <a:ea typeface="新細明體" panose="02020500000000000000" pitchFamily="18" charset="-120"/>
              </a:rPr>
              <a:t>10</a:t>
            </a:r>
          </a:p>
        </p:txBody>
      </p:sp>
      <p:sp>
        <p:nvSpPr>
          <p:cNvPr id="15" name="Text Box 15"/>
          <p:cNvSpPr txBox="1">
            <a:spLocks noChangeArrowheads="1"/>
          </p:cNvSpPr>
          <p:nvPr/>
        </p:nvSpPr>
        <p:spPr bwMode="auto">
          <a:xfrm>
            <a:off x="2199184" y="4463703"/>
            <a:ext cx="457200"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lIns="91417" tIns="45708" rIns="91417" bIns="45708">
            <a:spAutoFit/>
          </a:bodyPr>
          <a:lstStyle>
            <a:lvl1pPr eaLnBrk="0" hangingPunct="0">
              <a:defRPr sz="1600">
                <a:solidFill>
                  <a:schemeClr val="tx1"/>
                </a:solidFill>
                <a:latin typeface="Segoe Semibold" pitchFamily="34" charset="0"/>
              </a:defRPr>
            </a:lvl1pPr>
            <a:lvl2pPr marL="742950" indent="-285750" eaLnBrk="0" hangingPunct="0">
              <a:defRPr sz="1600">
                <a:solidFill>
                  <a:schemeClr val="tx1"/>
                </a:solidFill>
                <a:latin typeface="Segoe Semibold" pitchFamily="34" charset="0"/>
              </a:defRPr>
            </a:lvl2pPr>
            <a:lvl3pPr marL="1143000" indent="-228600" eaLnBrk="0" hangingPunct="0">
              <a:defRPr sz="1600">
                <a:solidFill>
                  <a:schemeClr val="tx1"/>
                </a:solidFill>
                <a:latin typeface="Segoe Semibold" pitchFamily="34" charset="0"/>
              </a:defRPr>
            </a:lvl3pPr>
            <a:lvl4pPr marL="1600200" indent="-228600" eaLnBrk="0" hangingPunct="0">
              <a:defRPr sz="1600">
                <a:solidFill>
                  <a:schemeClr val="tx1"/>
                </a:solidFill>
                <a:latin typeface="Segoe Semibold" pitchFamily="34" charset="0"/>
              </a:defRPr>
            </a:lvl4pPr>
            <a:lvl5pPr marL="2057400" indent="-228600" eaLnBrk="0" hangingPunct="0">
              <a:defRPr sz="1600">
                <a:solidFill>
                  <a:schemeClr val="tx1"/>
                </a:solidFill>
                <a:latin typeface="Segoe Semibold" pitchFamily="34" charset="0"/>
              </a:defRPr>
            </a:lvl5pPr>
            <a:lvl6pPr marL="2514600" indent="-228600" eaLnBrk="0" fontAlgn="base" hangingPunct="0">
              <a:spcBef>
                <a:spcPct val="0"/>
              </a:spcBef>
              <a:spcAft>
                <a:spcPct val="0"/>
              </a:spcAft>
              <a:defRPr sz="1600">
                <a:solidFill>
                  <a:schemeClr val="tx1"/>
                </a:solidFill>
                <a:latin typeface="Segoe Semibold" pitchFamily="34" charset="0"/>
              </a:defRPr>
            </a:lvl6pPr>
            <a:lvl7pPr marL="2971800" indent="-228600" eaLnBrk="0" fontAlgn="base" hangingPunct="0">
              <a:spcBef>
                <a:spcPct val="0"/>
              </a:spcBef>
              <a:spcAft>
                <a:spcPct val="0"/>
              </a:spcAft>
              <a:defRPr sz="1600">
                <a:solidFill>
                  <a:schemeClr val="tx1"/>
                </a:solidFill>
                <a:latin typeface="Segoe Semibold" pitchFamily="34" charset="0"/>
              </a:defRPr>
            </a:lvl7pPr>
            <a:lvl8pPr marL="3429000" indent="-228600" eaLnBrk="0" fontAlgn="base" hangingPunct="0">
              <a:spcBef>
                <a:spcPct val="0"/>
              </a:spcBef>
              <a:spcAft>
                <a:spcPct val="0"/>
              </a:spcAft>
              <a:defRPr sz="1600">
                <a:solidFill>
                  <a:schemeClr val="tx1"/>
                </a:solidFill>
                <a:latin typeface="Segoe Semibold" pitchFamily="34" charset="0"/>
              </a:defRPr>
            </a:lvl8pPr>
            <a:lvl9pPr marL="3886200" indent="-228600" eaLnBrk="0" fontAlgn="base" hangingPunct="0">
              <a:spcBef>
                <a:spcPct val="0"/>
              </a:spcBef>
              <a:spcAft>
                <a:spcPct val="0"/>
              </a:spcAft>
              <a:defRPr sz="1600">
                <a:solidFill>
                  <a:schemeClr val="tx1"/>
                </a:solidFill>
                <a:latin typeface="Segoe Semibold" pitchFamily="34" charset="0"/>
              </a:defRPr>
            </a:lvl9pPr>
          </a:lstStyle>
          <a:p>
            <a:pPr>
              <a:spcBef>
                <a:spcPct val="50000"/>
              </a:spcBef>
            </a:pPr>
            <a:r>
              <a:rPr lang="en-US" altLang="zh-TW" sz="1200" b="1">
                <a:latin typeface="Courier New" panose="02070309020205020404" pitchFamily="49" charset="0"/>
                <a:ea typeface="新細明體" panose="02020500000000000000" pitchFamily="18" charset="-120"/>
              </a:rPr>
              <a:t>10</a:t>
            </a:r>
          </a:p>
        </p:txBody>
      </p:sp>
      <p:grpSp>
        <p:nvGrpSpPr>
          <p:cNvPr id="16" name="Group 16"/>
          <p:cNvGrpSpPr>
            <a:grpSpLocks/>
          </p:cNvGrpSpPr>
          <p:nvPr/>
        </p:nvGrpSpPr>
        <p:grpSpPr bwMode="auto">
          <a:xfrm>
            <a:off x="3723184" y="2299940"/>
            <a:ext cx="1676400" cy="3289300"/>
            <a:chOff x="2592" y="1920"/>
            <a:chExt cx="1056" cy="2025"/>
          </a:xfrm>
        </p:grpSpPr>
        <p:sp>
          <p:nvSpPr>
            <p:cNvPr id="17" name="Text Box 17"/>
            <p:cNvSpPr txBox="1">
              <a:spLocks noChangeArrowheads="1"/>
            </p:cNvSpPr>
            <p:nvPr/>
          </p:nvSpPr>
          <p:spPr bwMode="auto">
            <a:xfrm>
              <a:off x="2880" y="2208"/>
              <a:ext cx="288" cy="246"/>
            </a:xfrm>
            <a:prstGeom prst="rect">
              <a:avLst/>
            </a:prstGeom>
            <a:gradFill rotWithShape="1">
              <a:gsLst>
                <a:gs pos="0">
                  <a:schemeClr val="folHlink">
                    <a:gamma/>
                    <a:shade val="46275"/>
                    <a:invGamma/>
                  </a:schemeClr>
                </a:gs>
                <a:gs pos="50000">
                  <a:schemeClr val="folHlink"/>
                </a:gs>
                <a:gs pos="100000">
                  <a:schemeClr val="folHlink">
                    <a:gamma/>
                    <a:shade val="46275"/>
                    <a:invGamma/>
                  </a:schemeClr>
                </a:gs>
              </a:gsLst>
              <a:lin ang="2700000" scaled="1"/>
            </a:gradFill>
            <a:ln w="12700" cap="sq">
              <a:solidFill>
                <a:schemeClr val="tx1"/>
              </a:solidFill>
              <a:miter lim="800000"/>
              <a:headEnd type="none" w="sm" len="sm"/>
              <a:tailEnd type="none" w="sm" len="sm"/>
            </a:ln>
            <a:effectLst/>
          </p:spPr>
          <p:txBody>
            <a:bodyPr lIns="91417" tIns="45708" rIns="91417" bIns="45708">
              <a:spAutoFit/>
            </a:bodyPr>
            <a:lstStyle>
              <a:lvl1pPr eaLnBrk="0" hangingPunct="0">
                <a:defRPr sz="1600">
                  <a:solidFill>
                    <a:schemeClr val="tx1"/>
                  </a:solidFill>
                  <a:latin typeface="Segoe Semibold" pitchFamily="34" charset="0"/>
                </a:defRPr>
              </a:lvl1pPr>
              <a:lvl2pPr marL="742950" indent="-285750" eaLnBrk="0" hangingPunct="0">
                <a:defRPr sz="1600">
                  <a:solidFill>
                    <a:schemeClr val="tx1"/>
                  </a:solidFill>
                  <a:latin typeface="Segoe Semibold" pitchFamily="34" charset="0"/>
                </a:defRPr>
              </a:lvl2pPr>
              <a:lvl3pPr marL="1143000" indent="-228600" eaLnBrk="0" hangingPunct="0">
                <a:defRPr sz="1600">
                  <a:solidFill>
                    <a:schemeClr val="tx1"/>
                  </a:solidFill>
                  <a:latin typeface="Segoe Semibold" pitchFamily="34" charset="0"/>
                </a:defRPr>
              </a:lvl3pPr>
              <a:lvl4pPr marL="1600200" indent="-228600" eaLnBrk="0" hangingPunct="0">
                <a:defRPr sz="1600">
                  <a:solidFill>
                    <a:schemeClr val="tx1"/>
                  </a:solidFill>
                  <a:latin typeface="Segoe Semibold" pitchFamily="34" charset="0"/>
                </a:defRPr>
              </a:lvl4pPr>
              <a:lvl5pPr marL="2057400" indent="-228600" eaLnBrk="0" hangingPunct="0">
                <a:defRPr sz="1600">
                  <a:solidFill>
                    <a:schemeClr val="tx1"/>
                  </a:solidFill>
                  <a:latin typeface="Segoe Semibold" pitchFamily="34" charset="0"/>
                </a:defRPr>
              </a:lvl5pPr>
              <a:lvl6pPr marL="2514600" indent="-228600" eaLnBrk="0" fontAlgn="base" hangingPunct="0">
                <a:spcBef>
                  <a:spcPct val="0"/>
                </a:spcBef>
                <a:spcAft>
                  <a:spcPct val="0"/>
                </a:spcAft>
                <a:defRPr sz="1600">
                  <a:solidFill>
                    <a:schemeClr val="tx1"/>
                  </a:solidFill>
                  <a:latin typeface="Segoe Semibold" pitchFamily="34" charset="0"/>
                </a:defRPr>
              </a:lvl6pPr>
              <a:lvl7pPr marL="2971800" indent="-228600" eaLnBrk="0" fontAlgn="base" hangingPunct="0">
                <a:spcBef>
                  <a:spcPct val="0"/>
                </a:spcBef>
                <a:spcAft>
                  <a:spcPct val="0"/>
                </a:spcAft>
                <a:defRPr sz="1600">
                  <a:solidFill>
                    <a:schemeClr val="tx1"/>
                  </a:solidFill>
                  <a:latin typeface="Segoe Semibold" pitchFamily="34" charset="0"/>
                </a:defRPr>
              </a:lvl7pPr>
              <a:lvl8pPr marL="3429000" indent="-228600" eaLnBrk="0" fontAlgn="base" hangingPunct="0">
                <a:spcBef>
                  <a:spcPct val="0"/>
                </a:spcBef>
                <a:spcAft>
                  <a:spcPct val="0"/>
                </a:spcAft>
                <a:defRPr sz="1600">
                  <a:solidFill>
                    <a:schemeClr val="tx1"/>
                  </a:solidFill>
                  <a:latin typeface="Segoe Semibold" pitchFamily="34" charset="0"/>
                </a:defRPr>
              </a:lvl8pPr>
              <a:lvl9pPr marL="3886200" indent="-228600" eaLnBrk="0" fontAlgn="base" hangingPunct="0">
                <a:spcBef>
                  <a:spcPct val="0"/>
                </a:spcBef>
                <a:spcAft>
                  <a:spcPct val="0"/>
                </a:spcAft>
                <a:defRPr sz="1600">
                  <a:solidFill>
                    <a:schemeClr val="tx1"/>
                  </a:solidFill>
                  <a:latin typeface="Segoe Semibold" pitchFamily="34" charset="0"/>
                </a:defRPr>
              </a:lvl9pPr>
            </a:lstStyle>
            <a:p>
              <a:pPr algn="ctr">
                <a:spcBef>
                  <a:spcPct val="50000"/>
                </a:spcBef>
                <a:defRPr/>
              </a:pPr>
              <a:r>
                <a:rPr lang="en-US" altLang="zh-TW" sz="2000" b="1">
                  <a:latin typeface="Arial" charset="0"/>
                  <a:ea typeface="新細明體" charset="-120"/>
                </a:rPr>
                <a:t>A</a:t>
              </a:r>
            </a:p>
          </p:txBody>
        </p:sp>
        <p:sp>
          <p:nvSpPr>
            <p:cNvPr id="18" name="Text Box 18"/>
            <p:cNvSpPr txBox="1">
              <a:spLocks noChangeArrowheads="1"/>
            </p:cNvSpPr>
            <p:nvPr/>
          </p:nvSpPr>
          <p:spPr bwMode="auto">
            <a:xfrm>
              <a:off x="2880" y="2688"/>
              <a:ext cx="288" cy="249"/>
            </a:xfrm>
            <a:prstGeom prst="rect">
              <a:avLst/>
            </a:prstGeom>
            <a:gradFill rotWithShape="1">
              <a:gsLst>
                <a:gs pos="0">
                  <a:schemeClr val="folHlink">
                    <a:gamma/>
                    <a:shade val="46275"/>
                    <a:invGamma/>
                  </a:schemeClr>
                </a:gs>
                <a:gs pos="50000">
                  <a:schemeClr val="folHlink"/>
                </a:gs>
                <a:gs pos="100000">
                  <a:schemeClr val="folHlink">
                    <a:gamma/>
                    <a:shade val="46275"/>
                    <a:invGamma/>
                  </a:schemeClr>
                </a:gs>
              </a:gsLst>
              <a:lin ang="2700000" scaled="1"/>
            </a:gradFill>
            <a:ln w="12700" cap="sq">
              <a:solidFill>
                <a:schemeClr val="tx1"/>
              </a:solidFill>
              <a:miter lim="800000"/>
              <a:headEnd type="none" w="sm" len="sm"/>
              <a:tailEnd type="none" w="sm" len="sm"/>
            </a:ln>
            <a:effectLst/>
          </p:spPr>
          <p:txBody>
            <a:bodyPr lIns="91417" tIns="45708" rIns="91417" bIns="45708">
              <a:spAutoFit/>
            </a:bodyPr>
            <a:lstStyle>
              <a:lvl1pPr eaLnBrk="0" hangingPunct="0">
                <a:defRPr sz="1600">
                  <a:solidFill>
                    <a:schemeClr val="tx1"/>
                  </a:solidFill>
                  <a:latin typeface="Segoe Semibold" pitchFamily="34" charset="0"/>
                </a:defRPr>
              </a:lvl1pPr>
              <a:lvl2pPr marL="742950" indent="-285750" eaLnBrk="0" hangingPunct="0">
                <a:defRPr sz="1600">
                  <a:solidFill>
                    <a:schemeClr val="tx1"/>
                  </a:solidFill>
                  <a:latin typeface="Segoe Semibold" pitchFamily="34" charset="0"/>
                </a:defRPr>
              </a:lvl2pPr>
              <a:lvl3pPr marL="1143000" indent="-228600" eaLnBrk="0" hangingPunct="0">
                <a:defRPr sz="1600">
                  <a:solidFill>
                    <a:schemeClr val="tx1"/>
                  </a:solidFill>
                  <a:latin typeface="Segoe Semibold" pitchFamily="34" charset="0"/>
                </a:defRPr>
              </a:lvl3pPr>
              <a:lvl4pPr marL="1600200" indent="-228600" eaLnBrk="0" hangingPunct="0">
                <a:defRPr sz="1600">
                  <a:solidFill>
                    <a:schemeClr val="tx1"/>
                  </a:solidFill>
                  <a:latin typeface="Segoe Semibold" pitchFamily="34" charset="0"/>
                </a:defRPr>
              </a:lvl4pPr>
              <a:lvl5pPr marL="2057400" indent="-228600" eaLnBrk="0" hangingPunct="0">
                <a:defRPr sz="1600">
                  <a:solidFill>
                    <a:schemeClr val="tx1"/>
                  </a:solidFill>
                  <a:latin typeface="Segoe Semibold" pitchFamily="34" charset="0"/>
                </a:defRPr>
              </a:lvl5pPr>
              <a:lvl6pPr marL="2514600" indent="-228600" eaLnBrk="0" fontAlgn="base" hangingPunct="0">
                <a:spcBef>
                  <a:spcPct val="0"/>
                </a:spcBef>
                <a:spcAft>
                  <a:spcPct val="0"/>
                </a:spcAft>
                <a:defRPr sz="1600">
                  <a:solidFill>
                    <a:schemeClr val="tx1"/>
                  </a:solidFill>
                  <a:latin typeface="Segoe Semibold" pitchFamily="34" charset="0"/>
                </a:defRPr>
              </a:lvl6pPr>
              <a:lvl7pPr marL="2971800" indent="-228600" eaLnBrk="0" fontAlgn="base" hangingPunct="0">
                <a:spcBef>
                  <a:spcPct val="0"/>
                </a:spcBef>
                <a:spcAft>
                  <a:spcPct val="0"/>
                </a:spcAft>
                <a:defRPr sz="1600">
                  <a:solidFill>
                    <a:schemeClr val="tx1"/>
                  </a:solidFill>
                  <a:latin typeface="Segoe Semibold" pitchFamily="34" charset="0"/>
                </a:defRPr>
              </a:lvl7pPr>
              <a:lvl8pPr marL="3429000" indent="-228600" eaLnBrk="0" fontAlgn="base" hangingPunct="0">
                <a:spcBef>
                  <a:spcPct val="0"/>
                </a:spcBef>
                <a:spcAft>
                  <a:spcPct val="0"/>
                </a:spcAft>
                <a:defRPr sz="1600">
                  <a:solidFill>
                    <a:schemeClr val="tx1"/>
                  </a:solidFill>
                  <a:latin typeface="Segoe Semibold" pitchFamily="34" charset="0"/>
                </a:defRPr>
              </a:lvl8pPr>
              <a:lvl9pPr marL="3886200" indent="-228600" eaLnBrk="0" fontAlgn="base" hangingPunct="0">
                <a:spcBef>
                  <a:spcPct val="0"/>
                </a:spcBef>
                <a:spcAft>
                  <a:spcPct val="0"/>
                </a:spcAft>
                <a:defRPr sz="1600">
                  <a:solidFill>
                    <a:schemeClr val="tx1"/>
                  </a:solidFill>
                  <a:latin typeface="Segoe Semibold" pitchFamily="34" charset="0"/>
                </a:defRPr>
              </a:lvl9pPr>
            </a:lstStyle>
            <a:p>
              <a:pPr algn="ctr">
                <a:spcBef>
                  <a:spcPct val="50000"/>
                </a:spcBef>
                <a:defRPr/>
              </a:pPr>
              <a:r>
                <a:rPr lang="en-US" altLang="zh-TW" sz="2000" b="1">
                  <a:latin typeface="Arial" charset="0"/>
                  <a:ea typeface="新細明體" charset="-120"/>
                </a:rPr>
                <a:t>B</a:t>
              </a:r>
            </a:p>
          </p:txBody>
        </p:sp>
        <p:sp>
          <p:nvSpPr>
            <p:cNvPr id="19" name="Text Box 19"/>
            <p:cNvSpPr txBox="1">
              <a:spLocks noChangeArrowheads="1"/>
            </p:cNvSpPr>
            <p:nvPr/>
          </p:nvSpPr>
          <p:spPr bwMode="auto">
            <a:xfrm>
              <a:off x="2880" y="3168"/>
              <a:ext cx="288" cy="249"/>
            </a:xfrm>
            <a:prstGeom prst="rect">
              <a:avLst/>
            </a:prstGeom>
            <a:gradFill rotWithShape="1">
              <a:gsLst>
                <a:gs pos="0">
                  <a:schemeClr val="folHlink">
                    <a:gamma/>
                    <a:shade val="46275"/>
                    <a:invGamma/>
                  </a:schemeClr>
                </a:gs>
                <a:gs pos="50000">
                  <a:schemeClr val="folHlink"/>
                </a:gs>
                <a:gs pos="100000">
                  <a:schemeClr val="folHlink">
                    <a:gamma/>
                    <a:shade val="46275"/>
                    <a:invGamma/>
                  </a:schemeClr>
                </a:gs>
              </a:gsLst>
              <a:lin ang="2700000" scaled="1"/>
            </a:gradFill>
            <a:ln w="12700" cap="sq">
              <a:solidFill>
                <a:schemeClr val="tx1"/>
              </a:solidFill>
              <a:miter lim="800000"/>
              <a:headEnd type="none" w="sm" len="sm"/>
              <a:tailEnd type="none" w="sm" len="sm"/>
            </a:ln>
            <a:effectLst/>
          </p:spPr>
          <p:txBody>
            <a:bodyPr lIns="91417" tIns="45708" rIns="91417" bIns="45708">
              <a:spAutoFit/>
            </a:bodyPr>
            <a:lstStyle>
              <a:lvl1pPr eaLnBrk="0" hangingPunct="0">
                <a:defRPr sz="1600">
                  <a:solidFill>
                    <a:schemeClr val="tx1"/>
                  </a:solidFill>
                  <a:latin typeface="Segoe Semibold" pitchFamily="34" charset="0"/>
                </a:defRPr>
              </a:lvl1pPr>
              <a:lvl2pPr marL="742950" indent="-285750" eaLnBrk="0" hangingPunct="0">
                <a:defRPr sz="1600">
                  <a:solidFill>
                    <a:schemeClr val="tx1"/>
                  </a:solidFill>
                  <a:latin typeface="Segoe Semibold" pitchFamily="34" charset="0"/>
                </a:defRPr>
              </a:lvl2pPr>
              <a:lvl3pPr marL="1143000" indent="-228600" eaLnBrk="0" hangingPunct="0">
                <a:defRPr sz="1600">
                  <a:solidFill>
                    <a:schemeClr val="tx1"/>
                  </a:solidFill>
                  <a:latin typeface="Segoe Semibold" pitchFamily="34" charset="0"/>
                </a:defRPr>
              </a:lvl3pPr>
              <a:lvl4pPr marL="1600200" indent="-228600" eaLnBrk="0" hangingPunct="0">
                <a:defRPr sz="1600">
                  <a:solidFill>
                    <a:schemeClr val="tx1"/>
                  </a:solidFill>
                  <a:latin typeface="Segoe Semibold" pitchFamily="34" charset="0"/>
                </a:defRPr>
              </a:lvl4pPr>
              <a:lvl5pPr marL="2057400" indent="-228600" eaLnBrk="0" hangingPunct="0">
                <a:defRPr sz="1600">
                  <a:solidFill>
                    <a:schemeClr val="tx1"/>
                  </a:solidFill>
                  <a:latin typeface="Segoe Semibold" pitchFamily="34" charset="0"/>
                </a:defRPr>
              </a:lvl5pPr>
              <a:lvl6pPr marL="2514600" indent="-228600" eaLnBrk="0" fontAlgn="base" hangingPunct="0">
                <a:spcBef>
                  <a:spcPct val="0"/>
                </a:spcBef>
                <a:spcAft>
                  <a:spcPct val="0"/>
                </a:spcAft>
                <a:defRPr sz="1600">
                  <a:solidFill>
                    <a:schemeClr val="tx1"/>
                  </a:solidFill>
                  <a:latin typeface="Segoe Semibold" pitchFamily="34" charset="0"/>
                </a:defRPr>
              </a:lvl6pPr>
              <a:lvl7pPr marL="2971800" indent="-228600" eaLnBrk="0" fontAlgn="base" hangingPunct="0">
                <a:spcBef>
                  <a:spcPct val="0"/>
                </a:spcBef>
                <a:spcAft>
                  <a:spcPct val="0"/>
                </a:spcAft>
                <a:defRPr sz="1600">
                  <a:solidFill>
                    <a:schemeClr val="tx1"/>
                  </a:solidFill>
                  <a:latin typeface="Segoe Semibold" pitchFamily="34" charset="0"/>
                </a:defRPr>
              </a:lvl7pPr>
              <a:lvl8pPr marL="3429000" indent="-228600" eaLnBrk="0" fontAlgn="base" hangingPunct="0">
                <a:spcBef>
                  <a:spcPct val="0"/>
                </a:spcBef>
                <a:spcAft>
                  <a:spcPct val="0"/>
                </a:spcAft>
                <a:defRPr sz="1600">
                  <a:solidFill>
                    <a:schemeClr val="tx1"/>
                  </a:solidFill>
                  <a:latin typeface="Segoe Semibold" pitchFamily="34" charset="0"/>
                </a:defRPr>
              </a:lvl8pPr>
              <a:lvl9pPr marL="3886200" indent="-228600" eaLnBrk="0" fontAlgn="base" hangingPunct="0">
                <a:spcBef>
                  <a:spcPct val="0"/>
                </a:spcBef>
                <a:spcAft>
                  <a:spcPct val="0"/>
                </a:spcAft>
                <a:defRPr sz="1600">
                  <a:solidFill>
                    <a:schemeClr val="tx1"/>
                  </a:solidFill>
                  <a:latin typeface="Segoe Semibold" pitchFamily="34" charset="0"/>
                </a:defRPr>
              </a:lvl9pPr>
            </a:lstStyle>
            <a:p>
              <a:pPr algn="ctr">
                <a:spcBef>
                  <a:spcPct val="50000"/>
                </a:spcBef>
                <a:defRPr/>
              </a:pPr>
              <a:r>
                <a:rPr lang="en-US" altLang="zh-TW" sz="2000" b="1">
                  <a:latin typeface="Arial" charset="0"/>
                  <a:ea typeface="新細明體" charset="-120"/>
                </a:rPr>
                <a:t>C</a:t>
              </a:r>
            </a:p>
          </p:txBody>
        </p:sp>
        <p:sp>
          <p:nvSpPr>
            <p:cNvPr id="20" name="Text Box 20"/>
            <p:cNvSpPr txBox="1">
              <a:spLocks noChangeArrowheads="1"/>
            </p:cNvSpPr>
            <p:nvPr/>
          </p:nvSpPr>
          <p:spPr bwMode="auto">
            <a:xfrm>
              <a:off x="2880" y="3696"/>
              <a:ext cx="288" cy="249"/>
            </a:xfrm>
            <a:prstGeom prst="rect">
              <a:avLst/>
            </a:prstGeom>
            <a:gradFill rotWithShape="1">
              <a:gsLst>
                <a:gs pos="0">
                  <a:schemeClr val="folHlink">
                    <a:gamma/>
                    <a:shade val="46275"/>
                    <a:invGamma/>
                  </a:schemeClr>
                </a:gs>
                <a:gs pos="50000">
                  <a:schemeClr val="folHlink"/>
                </a:gs>
                <a:gs pos="100000">
                  <a:schemeClr val="folHlink">
                    <a:gamma/>
                    <a:shade val="46275"/>
                    <a:invGamma/>
                  </a:schemeClr>
                </a:gs>
              </a:gsLst>
              <a:lin ang="2700000" scaled="1"/>
            </a:gradFill>
            <a:ln w="12700" cap="sq">
              <a:solidFill>
                <a:schemeClr val="tx1"/>
              </a:solidFill>
              <a:miter lim="800000"/>
              <a:headEnd type="none" w="sm" len="sm"/>
              <a:tailEnd type="none" w="sm" len="sm"/>
            </a:ln>
            <a:effectLst/>
          </p:spPr>
          <p:txBody>
            <a:bodyPr lIns="91417" tIns="45708" rIns="91417" bIns="45708">
              <a:spAutoFit/>
            </a:bodyPr>
            <a:lstStyle>
              <a:lvl1pPr eaLnBrk="0" hangingPunct="0">
                <a:defRPr sz="1600">
                  <a:solidFill>
                    <a:schemeClr val="tx1"/>
                  </a:solidFill>
                  <a:latin typeface="Segoe Semibold" pitchFamily="34" charset="0"/>
                </a:defRPr>
              </a:lvl1pPr>
              <a:lvl2pPr marL="742950" indent="-285750" eaLnBrk="0" hangingPunct="0">
                <a:defRPr sz="1600">
                  <a:solidFill>
                    <a:schemeClr val="tx1"/>
                  </a:solidFill>
                  <a:latin typeface="Segoe Semibold" pitchFamily="34" charset="0"/>
                </a:defRPr>
              </a:lvl2pPr>
              <a:lvl3pPr marL="1143000" indent="-228600" eaLnBrk="0" hangingPunct="0">
                <a:defRPr sz="1600">
                  <a:solidFill>
                    <a:schemeClr val="tx1"/>
                  </a:solidFill>
                  <a:latin typeface="Segoe Semibold" pitchFamily="34" charset="0"/>
                </a:defRPr>
              </a:lvl3pPr>
              <a:lvl4pPr marL="1600200" indent="-228600" eaLnBrk="0" hangingPunct="0">
                <a:defRPr sz="1600">
                  <a:solidFill>
                    <a:schemeClr val="tx1"/>
                  </a:solidFill>
                  <a:latin typeface="Segoe Semibold" pitchFamily="34" charset="0"/>
                </a:defRPr>
              </a:lvl4pPr>
              <a:lvl5pPr marL="2057400" indent="-228600" eaLnBrk="0" hangingPunct="0">
                <a:defRPr sz="1600">
                  <a:solidFill>
                    <a:schemeClr val="tx1"/>
                  </a:solidFill>
                  <a:latin typeface="Segoe Semibold" pitchFamily="34" charset="0"/>
                </a:defRPr>
              </a:lvl5pPr>
              <a:lvl6pPr marL="2514600" indent="-228600" eaLnBrk="0" fontAlgn="base" hangingPunct="0">
                <a:spcBef>
                  <a:spcPct val="0"/>
                </a:spcBef>
                <a:spcAft>
                  <a:spcPct val="0"/>
                </a:spcAft>
                <a:defRPr sz="1600">
                  <a:solidFill>
                    <a:schemeClr val="tx1"/>
                  </a:solidFill>
                  <a:latin typeface="Segoe Semibold" pitchFamily="34" charset="0"/>
                </a:defRPr>
              </a:lvl6pPr>
              <a:lvl7pPr marL="2971800" indent="-228600" eaLnBrk="0" fontAlgn="base" hangingPunct="0">
                <a:spcBef>
                  <a:spcPct val="0"/>
                </a:spcBef>
                <a:spcAft>
                  <a:spcPct val="0"/>
                </a:spcAft>
                <a:defRPr sz="1600">
                  <a:solidFill>
                    <a:schemeClr val="tx1"/>
                  </a:solidFill>
                  <a:latin typeface="Segoe Semibold" pitchFamily="34" charset="0"/>
                </a:defRPr>
              </a:lvl7pPr>
              <a:lvl8pPr marL="3429000" indent="-228600" eaLnBrk="0" fontAlgn="base" hangingPunct="0">
                <a:spcBef>
                  <a:spcPct val="0"/>
                </a:spcBef>
                <a:spcAft>
                  <a:spcPct val="0"/>
                </a:spcAft>
                <a:defRPr sz="1600">
                  <a:solidFill>
                    <a:schemeClr val="tx1"/>
                  </a:solidFill>
                  <a:latin typeface="Segoe Semibold" pitchFamily="34" charset="0"/>
                </a:defRPr>
              </a:lvl8pPr>
              <a:lvl9pPr marL="3886200" indent="-228600" eaLnBrk="0" fontAlgn="base" hangingPunct="0">
                <a:spcBef>
                  <a:spcPct val="0"/>
                </a:spcBef>
                <a:spcAft>
                  <a:spcPct val="0"/>
                </a:spcAft>
                <a:defRPr sz="1600">
                  <a:solidFill>
                    <a:schemeClr val="tx1"/>
                  </a:solidFill>
                  <a:latin typeface="Segoe Semibold" pitchFamily="34" charset="0"/>
                </a:defRPr>
              </a:lvl9pPr>
            </a:lstStyle>
            <a:p>
              <a:pPr algn="ctr">
                <a:spcBef>
                  <a:spcPct val="50000"/>
                </a:spcBef>
                <a:defRPr/>
              </a:pPr>
              <a:r>
                <a:rPr lang="en-US" altLang="zh-TW" sz="2000" b="1">
                  <a:latin typeface="Arial" charset="0"/>
                  <a:ea typeface="新細明體" charset="-120"/>
                </a:rPr>
                <a:t>D</a:t>
              </a:r>
            </a:p>
          </p:txBody>
        </p:sp>
        <p:cxnSp>
          <p:nvCxnSpPr>
            <p:cNvPr id="21" name="AutoShape 21"/>
            <p:cNvCxnSpPr>
              <a:cxnSpLocks noChangeShapeType="1"/>
              <a:stCxn id="17" idx="2"/>
              <a:endCxn id="19" idx="1"/>
            </p:cNvCxnSpPr>
            <p:nvPr/>
          </p:nvCxnSpPr>
          <p:spPr bwMode="auto">
            <a:xfrm rot="5400000">
              <a:off x="2533" y="2801"/>
              <a:ext cx="838" cy="144"/>
            </a:xfrm>
            <a:prstGeom prst="curvedConnector4">
              <a:avLst>
                <a:gd name="adj1" fmla="val 42576"/>
                <a:gd name="adj2" fmla="val 200000"/>
              </a:avLst>
            </a:prstGeom>
            <a:noFill/>
            <a:ln w="12700" cap="sq">
              <a:solidFill>
                <a:schemeClr val="tx1"/>
              </a:solidFill>
              <a:round/>
              <a:headEnd type="none" w="sm" len="sm"/>
              <a:tailEnd type="triangle" w="sm" len="sm"/>
            </a:ln>
            <a:extLst>
              <a:ext uri="{909E8E84-426E-40DD-AFC4-6F175D3DCCD1}">
                <a14:hiddenFill xmlns:a14="http://schemas.microsoft.com/office/drawing/2010/main">
                  <a:noFill/>
                </a14:hiddenFill>
              </a:ext>
            </a:extLst>
          </p:spPr>
        </p:cxnSp>
        <p:cxnSp>
          <p:nvCxnSpPr>
            <p:cNvPr id="22" name="AutoShape 22"/>
            <p:cNvCxnSpPr>
              <a:cxnSpLocks noChangeShapeType="1"/>
              <a:stCxn id="17" idx="2"/>
              <a:endCxn id="18" idx="0"/>
            </p:cNvCxnSpPr>
            <p:nvPr/>
          </p:nvCxnSpPr>
          <p:spPr bwMode="auto">
            <a:xfrm>
              <a:off x="3024" y="2454"/>
              <a:ext cx="0" cy="234"/>
            </a:xfrm>
            <a:prstGeom prst="straightConnector1">
              <a:avLst/>
            </a:prstGeom>
            <a:noFill/>
            <a:ln w="12700" cap="sq">
              <a:solidFill>
                <a:schemeClr val="tx1"/>
              </a:solidFill>
              <a:round/>
              <a:headEnd type="none" w="sm" len="sm"/>
              <a:tailEnd type="triangle" w="sm" len="sm"/>
            </a:ln>
            <a:extLst>
              <a:ext uri="{909E8E84-426E-40DD-AFC4-6F175D3DCCD1}">
                <a14:hiddenFill xmlns:a14="http://schemas.microsoft.com/office/drawing/2010/main">
                  <a:noFill/>
                </a14:hiddenFill>
              </a:ext>
            </a:extLst>
          </p:spPr>
        </p:cxnSp>
        <p:cxnSp>
          <p:nvCxnSpPr>
            <p:cNvPr id="23" name="AutoShape 23"/>
            <p:cNvCxnSpPr>
              <a:cxnSpLocks noChangeShapeType="1"/>
              <a:stCxn id="18" idx="2"/>
              <a:endCxn id="20" idx="3"/>
            </p:cNvCxnSpPr>
            <p:nvPr/>
          </p:nvCxnSpPr>
          <p:spPr bwMode="auto">
            <a:xfrm rot="16200000" flipH="1">
              <a:off x="2656" y="3314"/>
              <a:ext cx="879" cy="144"/>
            </a:xfrm>
            <a:prstGeom prst="curvedConnector4">
              <a:avLst>
                <a:gd name="adj1" fmla="val 17065"/>
                <a:gd name="adj2" fmla="val 344440"/>
              </a:avLst>
            </a:prstGeom>
            <a:noFill/>
            <a:ln w="12700" cap="sq">
              <a:solidFill>
                <a:schemeClr val="tx1"/>
              </a:solidFill>
              <a:round/>
              <a:headEnd type="none" w="sm" len="sm"/>
              <a:tailEnd type="triangle" w="sm" len="sm"/>
            </a:ln>
            <a:extLst>
              <a:ext uri="{909E8E84-426E-40DD-AFC4-6F175D3DCCD1}">
                <a14:hiddenFill xmlns:a14="http://schemas.microsoft.com/office/drawing/2010/main">
                  <a:noFill/>
                </a14:hiddenFill>
              </a:ext>
            </a:extLst>
          </p:spPr>
        </p:cxnSp>
        <p:cxnSp>
          <p:nvCxnSpPr>
            <p:cNvPr id="24" name="AutoShape 24"/>
            <p:cNvCxnSpPr>
              <a:cxnSpLocks noChangeShapeType="1"/>
              <a:stCxn id="19" idx="2"/>
              <a:endCxn id="20" idx="0"/>
            </p:cNvCxnSpPr>
            <p:nvPr/>
          </p:nvCxnSpPr>
          <p:spPr bwMode="auto">
            <a:xfrm rot="5400000">
              <a:off x="2889" y="3561"/>
              <a:ext cx="270" cy="0"/>
            </a:xfrm>
            <a:prstGeom prst="straightConnector1">
              <a:avLst/>
            </a:prstGeom>
            <a:noFill/>
            <a:ln w="12700" cap="sq">
              <a:solidFill>
                <a:schemeClr val="tx1"/>
              </a:solidFill>
              <a:round/>
              <a:headEnd type="none" w="sm" len="sm"/>
              <a:tailEnd type="triangle" w="sm" len="sm"/>
            </a:ln>
            <a:extLst>
              <a:ext uri="{909E8E84-426E-40DD-AFC4-6F175D3DCCD1}">
                <a14:hiddenFill xmlns:a14="http://schemas.microsoft.com/office/drawing/2010/main">
                  <a:noFill/>
                </a14:hiddenFill>
              </a:ext>
            </a:extLst>
          </p:spPr>
        </p:cxnSp>
        <p:sp>
          <p:nvSpPr>
            <p:cNvPr id="25" name="Text Box 25"/>
            <p:cNvSpPr txBox="1">
              <a:spLocks noChangeArrowheads="1"/>
            </p:cNvSpPr>
            <p:nvPr/>
          </p:nvSpPr>
          <p:spPr bwMode="auto">
            <a:xfrm>
              <a:off x="2592" y="1920"/>
              <a:ext cx="1056" cy="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lIns="91417" tIns="45708" rIns="91417" bIns="45708">
              <a:spAutoFit/>
            </a:bodyPr>
            <a:lstStyle>
              <a:lvl1pPr eaLnBrk="0" hangingPunct="0">
                <a:defRPr sz="1600">
                  <a:solidFill>
                    <a:schemeClr val="tx1"/>
                  </a:solidFill>
                  <a:latin typeface="Segoe Semibold" pitchFamily="34" charset="0"/>
                </a:defRPr>
              </a:lvl1pPr>
              <a:lvl2pPr marL="742950" indent="-285750" eaLnBrk="0" hangingPunct="0">
                <a:defRPr sz="1600">
                  <a:solidFill>
                    <a:schemeClr val="tx1"/>
                  </a:solidFill>
                  <a:latin typeface="Segoe Semibold" pitchFamily="34" charset="0"/>
                </a:defRPr>
              </a:lvl2pPr>
              <a:lvl3pPr marL="1143000" indent="-228600" eaLnBrk="0" hangingPunct="0">
                <a:defRPr sz="1600">
                  <a:solidFill>
                    <a:schemeClr val="tx1"/>
                  </a:solidFill>
                  <a:latin typeface="Segoe Semibold" pitchFamily="34" charset="0"/>
                </a:defRPr>
              </a:lvl3pPr>
              <a:lvl4pPr marL="1600200" indent="-228600" eaLnBrk="0" hangingPunct="0">
                <a:defRPr sz="1600">
                  <a:solidFill>
                    <a:schemeClr val="tx1"/>
                  </a:solidFill>
                  <a:latin typeface="Segoe Semibold" pitchFamily="34" charset="0"/>
                </a:defRPr>
              </a:lvl4pPr>
              <a:lvl5pPr marL="2057400" indent="-228600" eaLnBrk="0" hangingPunct="0">
                <a:defRPr sz="1600">
                  <a:solidFill>
                    <a:schemeClr val="tx1"/>
                  </a:solidFill>
                  <a:latin typeface="Segoe Semibold" pitchFamily="34" charset="0"/>
                </a:defRPr>
              </a:lvl5pPr>
              <a:lvl6pPr marL="2514600" indent="-228600" eaLnBrk="0" fontAlgn="base" hangingPunct="0">
                <a:spcBef>
                  <a:spcPct val="0"/>
                </a:spcBef>
                <a:spcAft>
                  <a:spcPct val="0"/>
                </a:spcAft>
                <a:defRPr sz="1600">
                  <a:solidFill>
                    <a:schemeClr val="tx1"/>
                  </a:solidFill>
                  <a:latin typeface="Segoe Semibold" pitchFamily="34" charset="0"/>
                </a:defRPr>
              </a:lvl6pPr>
              <a:lvl7pPr marL="2971800" indent="-228600" eaLnBrk="0" fontAlgn="base" hangingPunct="0">
                <a:spcBef>
                  <a:spcPct val="0"/>
                </a:spcBef>
                <a:spcAft>
                  <a:spcPct val="0"/>
                </a:spcAft>
                <a:defRPr sz="1600">
                  <a:solidFill>
                    <a:schemeClr val="tx1"/>
                  </a:solidFill>
                  <a:latin typeface="Segoe Semibold" pitchFamily="34" charset="0"/>
                </a:defRPr>
              </a:lvl7pPr>
              <a:lvl8pPr marL="3429000" indent="-228600" eaLnBrk="0" fontAlgn="base" hangingPunct="0">
                <a:spcBef>
                  <a:spcPct val="0"/>
                </a:spcBef>
                <a:spcAft>
                  <a:spcPct val="0"/>
                </a:spcAft>
                <a:defRPr sz="1600">
                  <a:solidFill>
                    <a:schemeClr val="tx1"/>
                  </a:solidFill>
                  <a:latin typeface="Segoe Semibold" pitchFamily="34" charset="0"/>
                </a:defRPr>
              </a:lvl8pPr>
              <a:lvl9pPr marL="3886200" indent="-228600" eaLnBrk="0" fontAlgn="base" hangingPunct="0">
                <a:spcBef>
                  <a:spcPct val="0"/>
                </a:spcBef>
                <a:spcAft>
                  <a:spcPct val="0"/>
                </a:spcAft>
                <a:defRPr sz="1600">
                  <a:solidFill>
                    <a:schemeClr val="tx1"/>
                  </a:solidFill>
                  <a:latin typeface="Segoe Semibold" pitchFamily="34" charset="0"/>
                </a:defRPr>
              </a:lvl9pPr>
            </a:lstStyle>
            <a:p>
              <a:pPr>
                <a:spcBef>
                  <a:spcPct val="50000"/>
                </a:spcBef>
              </a:pPr>
              <a:r>
                <a:rPr lang="en-US" altLang="zh-TW" b="1">
                  <a:latin typeface="Arial" panose="020B0604020202020204" pitchFamily="34" charset="0"/>
                  <a:ea typeface="新細明體" panose="02020500000000000000" pitchFamily="18" charset="-120"/>
                </a:rPr>
                <a:t>Default layout</a:t>
              </a:r>
              <a:endParaRPr lang="en-US" altLang="zh-TW" sz="2800" b="1">
                <a:latin typeface="Courier New" panose="02070309020205020404" pitchFamily="49" charset="0"/>
                <a:ea typeface="新細明體" panose="02020500000000000000" pitchFamily="18" charset="-120"/>
              </a:endParaRPr>
            </a:p>
          </p:txBody>
        </p:sp>
      </p:grpSp>
      <p:grpSp>
        <p:nvGrpSpPr>
          <p:cNvPr id="26" name="Group 26"/>
          <p:cNvGrpSpPr>
            <a:grpSpLocks/>
          </p:cNvGrpSpPr>
          <p:nvPr/>
        </p:nvGrpSpPr>
        <p:grpSpPr bwMode="auto">
          <a:xfrm>
            <a:off x="5780584" y="2299940"/>
            <a:ext cx="2209800" cy="3289300"/>
            <a:chOff x="3888" y="1920"/>
            <a:chExt cx="1392" cy="2025"/>
          </a:xfrm>
        </p:grpSpPr>
        <p:grpSp>
          <p:nvGrpSpPr>
            <p:cNvPr id="27" name="Group 27"/>
            <p:cNvGrpSpPr>
              <a:grpSpLocks/>
            </p:cNvGrpSpPr>
            <p:nvPr/>
          </p:nvGrpSpPr>
          <p:grpSpPr bwMode="auto">
            <a:xfrm>
              <a:off x="4368" y="2208"/>
              <a:ext cx="288" cy="1737"/>
              <a:chOff x="4368" y="2208"/>
              <a:chExt cx="288" cy="1737"/>
            </a:xfrm>
          </p:grpSpPr>
          <p:sp>
            <p:nvSpPr>
              <p:cNvPr id="29" name="Text Box 28"/>
              <p:cNvSpPr txBox="1">
                <a:spLocks noChangeArrowheads="1"/>
              </p:cNvSpPr>
              <p:nvPr/>
            </p:nvSpPr>
            <p:spPr bwMode="auto">
              <a:xfrm>
                <a:off x="4368" y="2208"/>
                <a:ext cx="288" cy="249"/>
              </a:xfrm>
              <a:prstGeom prst="rect">
                <a:avLst/>
              </a:prstGeom>
              <a:gradFill rotWithShape="1">
                <a:gsLst>
                  <a:gs pos="0">
                    <a:schemeClr val="folHlink">
                      <a:gamma/>
                      <a:shade val="46275"/>
                      <a:invGamma/>
                    </a:schemeClr>
                  </a:gs>
                  <a:gs pos="50000">
                    <a:schemeClr val="folHlink"/>
                  </a:gs>
                  <a:gs pos="100000">
                    <a:schemeClr val="folHlink">
                      <a:gamma/>
                      <a:shade val="46275"/>
                      <a:invGamma/>
                    </a:schemeClr>
                  </a:gs>
                </a:gsLst>
                <a:lin ang="2700000" scaled="1"/>
              </a:gradFill>
              <a:ln w="12700" cap="sq">
                <a:solidFill>
                  <a:schemeClr val="tx1"/>
                </a:solidFill>
                <a:miter lim="800000"/>
                <a:headEnd type="none" w="sm" len="sm"/>
                <a:tailEnd type="none" w="sm" len="sm"/>
              </a:ln>
              <a:effectLst/>
            </p:spPr>
            <p:txBody>
              <a:bodyPr lIns="91417" tIns="45708" rIns="91417" bIns="45708">
                <a:spAutoFit/>
              </a:bodyPr>
              <a:lstStyle>
                <a:lvl1pPr eaLnBrk="0" hangingPunct="0">
                  <a:defRPr sz="1600">
                    <a:solidFill>
                      <a:schemeClr val="tx1"/>
                    </a:solidFill>
                    <a:latin typeface="Segoe Semibold" pitchFamily="34" charset="0"/>
                  </a:defRPr>
                </a:lvl1pPr>
                <a:lvl2pPr marL="742950" indent="-285750" eaLnBrk="0" hangingPunct="0">
                  <a:defRPr sz="1600">
                    <a:solidFill>
                      <a:schemeClr val="tx1"/>
                    </a:solidFill>
                    <a:latin typeface="Segoe Semibold" pitchFamily="34" charset="0"/>
                  </a:defRPr>
                </a:lvl2pPr>
                <a:lvl3pPr marL="1143000" indent="-228600" eaLnBrk="0" hangingPunct="0">
                  <a:defRPr sz="1600">
                    <a:solidFill>
                      <a:schemeClr val="tx1"/>
                    </a:solidFill>
                    <a:latin typeface="Segoe Semibold" pitchFamily="34" charset="0"/>
                  </a:defRPr>
                </a:lvl3pPr>
                <a:lvl4pPr marL="1600200" indent="-228600" eaLnBrk="0" hangingPunct="0">
                  <a:defRPr sz="1600">
                    <a:solidFill>
                      <a:schemeClr val="tx1"/>
                    </a:solidFill>
                    <a:latin typeface="Segoe Semibold" pitchFamily="34" charset="0"/>
                  </a:defRPr>
                </a:lvl4pPr>
                <a:lvl5pPr marL="2057400" indent="-228600" eaLnBrk="0" hangingPunct="0">
                  <a:defRPr sz="1600">
                    <a:solidFill>
                      <a:schemeClr val="tx1"/>
                    </a:solidFill>
                    <a:latin typeface="Segoe Semibold" pitchFamily="34" charset="0"/>
                  </a:defRPr>
                </a:lvl5pPr>
                <a:lvl6pPr marL="2514600" indent="-228600" eaLnBrk="0" fontAlgn="base" hangingPunct="0">
                  <a:spcBef>
                    <a:spcPct val="0"/>
                  </a:spcBef>
                  <a:spcAft>
                    <a:spcPct val="0"/>
                  </a:spcAft>
                  <a:defRPr sz="1600">
                    <a:solidFill>
                      <a:schemeClr val="tx1"/>
                    </a:solidFill>
                    <a:latin typeface="Segoe Semibold" pitchFamily="34" charset="0"/>
                  </a:defRPr>
                </a:lvl6pPr>
                <a:lvl7pPr marL="2971800" indent="-228600" eaLnBrk="0" fontAlgn="base" hangingPunct="0">
                  <a:spcBef>
                    <a:spcPct val="0"/>
                  </a:spcBef>
                  <a:spcAft>
                    <a:spcPct val="0"/>
                  </a:spcAft>
                  <a:defRPr sz="1600">
                    <a:solidFill>
                      <a:schemeClr val="tx1"/>
                    </a:solidFill>
                    <a:latin typeface="Segoe Semibold" pitchFamily="34" charset="0"/>
                  </a:defRPr>
                </a:lvl7pPr>
                <a:lvl8pPr marL="3429000" indent="-228600" eaLnBrk="0" fontAlgn="base" hangingPunct="0">
                  <a:spcBef>
                    <a:spcPct val="0"/>
                  </a:spcBef>
                  <a:spcAft>
                    <a:spcPct val="0"/>
                  </a:spcAft>
                  <a:defRPr sz="1600">
                    <a:solidFill>
                      <a:schemeClr val="tx1"/>
                    </a:solidFill>
                    <a:latin typeface="Segoe Semibold" pitchFamily="34" charset="0"/>
                  </a:defRPr>
                </a:lvl8pPr>
                <a:lvl9pPr marL="3886200" indent="-228600" eaLnBrk="0" fontAlgn="base" hangingPunct="0">
                  <a:spcBef>
                    <a:spcPct val="0"/>
                  </a:spcBef>
                  <a:spcAft>
                    <a:spcPct val="0"/>
                  </a:spcAft>
                  <a:defRPr sz="1600">
                    <a:solidFill>
                      <a:schemeClr val="tx1"/>
                    </a:solidFill>
                    <a:latin typeface="Segoe Semibold" pitchFamily="34" charset="0"/>
                  </a:defRPr>
                </a:lvl9pPr>
              </a:lstStyle>
              <a:p>
                <a:pPr algn="ctr">
                  <a:spcBef>
                    <a:spcPct val="50000"/>
                  </a:spcBef>
                  <a:defRPr/>
                </a:pPr>
                <a:r>
                  <a:rPr lang="en-US" altLang="zh-TW" sz="2000" b="1">
                    <a:latin typeface="Arial" charset="0"/>
                    <a:ea typeface="新細明體" charset="-120"/>
                  </a:rPr>
                  <a:t>A</a:t>
                </a:r>
              </a:p>
            </p:txBody>
          </p:sp>
          <p:sp>
            <p:nvSpPr>
              <p:cNvPr id="30" name="Text Box 29"/>
              <p:cNvSpPr txBox="1">
                <a:spLocks noChangeArrowheads="1"/>
              </p:cNvSpPr>
              <p:nvPr/>
            </p:nvSpPr>
            <p:spPr bwMode="auto">
              <a:xfrm>
                <a:off x="4368" y="2689"/>
                <a:ext cx="288" cy="249"/>
              </a:xfrm>
              <a:prstGeom prst="rect">
                <a:avLst/>
              </a:prstGeom>
              <a:gradFill rotWithShape="1">
                <a:gsLst>
                  <a:gs pos="0">
                    <a:schemeClr val="folHlink">
                      <a:gamma/>
                      <a:shade val="46275"/>
                      <a:invGamma/>
                    </a:schemeClr>
                  </a:gs>
                  <a:gs pos="50000">
                    <a:schemeClr val="folHlink"/>
                  </a:gs>
                  <a:gs pos="100000">
                    <a:schemeClr val="folHlink">
                      <a:gamma/>
                      <a:shade val="46275"/>
                      <a:invGamma/>
                    </a:schemeClr>
                  </a:gs>
                </a:gsLst>
                <a:lin ang="2700000" scaled="1"/>
              </a:gradFill>
              <a:ln w="12700" cap="sq">
                <a:solidFill>
                  <a:schemeClr val="tx1"/>
                </a:solidFill>
                <a:miter lim="800000"/>
                <a:headEnd type="none" w="sm" len="sm"/>
                <a:tailEnd type="none" w="sm" len="sm"/>
              </a:ln>
              <a:effectLst/>
            </p:spPr>
            <p:txBody>
              <a:bodyPr lIns="91417" tIns="45708" rIns="91417" bIns="45708">
                <a:spAutoFit/>
              </a:bodyPr>
              <a:lstStyle>
                <a:lvl1pPr eaLnBrk="0" hangingPunct="0">
                  <a:defRPr sz="1600">
                    <a:solidFill>
                      <a:schemeClr val="tx1"/>
                    </a:solidFill>
                    <a:latin typeface="Segoe Semibold" pitchFamily="34" charset="0"/>
                  </a:defRPr>
                </a:lvl1pPr>
                <a:lvl2pPr marL="742950" indent="-285750" eaLnBrk="0" hangingPunct="0">
                  <a:defRPr sz="1600">
                    <a:solidFill>
                      <a:schemeClr val="tx1"/>
                    </a:solidFill>
                    <a:latin typeface="Segoe Semibold" pitchFamily="34" charset="0"/>
                  </a:defRPr>
                </a:lvl2pPr>
                <a:lvl3pPr marL="1143000" indent="-228600" eaLnBrk="0" hangingPunct="0">
                  <a:defRPr sz="1600">
                    <a:solidFill>
                      <a:schemeClr val="tx1"/>
                    </a:solidFill>
                    <a:latin typeface="Segoe Semibold" pitchFamily="34" charset="0"/>
                  </a:defRPr>
                </a:lvl3pPr>
                <a:lvl4pPr marL="1600200" indent="-228600" eaLnBrk="0" hangingPunct="0">
                  <a:defRPr sz="1600">
                    <a:solidFill>
                      <a:schemeClr val="tx1"/>
                    </a:solidFill>
                    <a:latin typeface="Segoe Semibold" pitchFamily="34" charset="0"/>
                  </a:defRPr>
                </a:lvl4pPr>
                <a:lvl5pPr marL="2057400" indent="-228600" eaLnBrk="0" hangingPunct="0">
                  <a:defRPr sz="1600">
                    <a:solidFill>
                      <a:schemeClr val="tx1"/>
                    </a:solidFill>
                    <a:latin typeface="Segoe Semibold" pitchFamily="34" charset="0"/>
                  </a:defRPr>
                </a:lvl5pPr>
                <a:lvl6pPr marL="2514600" indent="-228600" eaLnBrk="0" fontAlgn="base" hangingPunct="0">
                  <a:spcBef>
                    <a:spcPct val="0"/>
                  </a:spcBef>
                  <a:spcAft>
                    <a:spcPct val="0"/>
                  </a:spcAft>
                  <a:defRPr sz="1600">
                    <a:solidFill>
                      <a:schemeClr val="tx1"/>
                    </a:solidFill>
                    <a:latin typeface="Segoe Semibold" pitchFamily="34" charset="0"/>
                  </a:defRPr>
                </a:lvl6pPr>
                <a:lvl7pPr marL="2971800" indent="-228600" eaLnBrk="0" fontAlgn="base" hangingPunct="0">
                  <a:spcBef>
                    <a:spcPct val="0"/>
                  </a:spcBef>
                  <a:spcAft>
                    <a:spcPct val="0"/>
                  </a:spcAft>
                  <a:defRPr sz="1600">
                    <a:solidFill>
                      <a:schemeClr val="tx1"/>
                    </a:solidFill>
                    <a:latin typeface="Segoe Semibold" pitchFamily="34" charset="0"/>
                  </a:defRPr>
                </a:lvl7pPr>
                <a:lvl8pPr marL="3429000" indent="-228600" eaLnBrk="0" fontAlgn="base" hangingPunct="0">
                  <a:spcBef>
                    <a:spcPct val="0"/>
                  </a:spcBef>
                  <a:spcAft>
                    <a:spcPct val="0"/>
                  </a:spcAft>
                  <a:defRPr sz="1600">
                    <a:solidFill>
                      <a:schemeClr val="tx1"/>
                    </a:solidFill>
                    <a:latin typeface="Segoe Semibold" pitchFamily="34" charset="0"/>
                  </a:defRPr>
                </a:lvl8pPr>
                <a:lvl9pPr marL="3886200" indent="-228600" eaLnBrk="0" fontAlgn="base" hangingPunct="0">
                  <a:spcBef>
                    <a:spcPct val="0"/>
                  </a:spcBef>
                  <a:spcAft>
                    <a:spcPct val="0"/>
                  </a:spcAft>
                  <a:defRPr sz="1600">
                    <a:solidFill>
                      <a:schemeClr val="tx1"/>
                    </a:solidFill>
                    <a:latin typeface="Segoe Semibold" pitchFamily="34" charset="0"/>
                  </a:defRPr>
                </a:lvl9pPr>
              </a:lstStyle>
              <a:p>
                <a:pPr algn="ctr">
                  <a:spcBef>
                    <a:spcPct val="50000"/>
                  </a:spcBef>
                  <a:defRPr/>
                </a:pPr>
                <a:r>
                  <a:rPr lang="en-US" altLang="zh-TW" sz="2000" b="1">
                    <a:latin typeface="Arial" charset="0"/>
                    <a:ea typeface="新細明體" charset="-120"/>
                  </a:rPr>
                  <a:t>B</a:t>
                </a:r>
              </a:p>
            </p:txBody>
          </p:sp>
          <p:sp>
            <p:nvSpPr>
              <p:cNvPr id="31" name="Text Box 30"/>
              <p:cNvSpPr txBox="1">
                <a:spLocks noChangeArrowheads="1"/>
              </p:cNvSpPr>
              <p:nvPr/>
            </p:nvSpPr>
            <p:spPr bwMode="auto">
              <a:xfrm>
                <a:off x="4368" y="3696"/>
                <a:ext cx="288" cy="249"/>
              </a:xfrm>
              <a:prstGeom prst="rect">
                <a:avLst/>
              </a:prstGeom>
              <a:gradFill rotWithShape="1">
                <a:gsLst>
                  <a:gs pos="0">
                    <a:schemeClr val="folHlink">
                      <a:gamma/>
                      <a:shade val="46275"/>
                      <a:invGamma/>
                    </a:schemeClr>
                  </a:gs>
                  <a:gs pos="50000">
                    <a:schemeClr val="folHlink"/>
                  </a:gs>
                  <a:gs pos="100000">
                    <a:schemeClr val="folHlink">
                      <a:gamma/>
                      <a:shade val="46275"/>
                      <a:invGamma/>
                    </a:schemeClr>
                  </a:gs>
                </a:gsLst>
                <a:lin ang="2700000" scaled="1"/>
              </a:gradFill>
              <a:ln w="12700" cap="sq">
                <a:solidFill>
                  <a:schemeClr val="tx1"/>
                </a:solidFill>
                <a:miter lim="800000"/>
                <a:headEnd type="none" w="sm" len="sm"/>
                <a:tailEnd type="none" w="sm" len="sm"/>
              </a:ln>
              <a:effectLst/>
            </p:spPr>
            <p:txBody>
              <a:bodyPr lIns="91417" tIns="45708" rIns="91417" bIns="45708">
                <a:spAutoFit/>
              </a:bodyPr>
              <a:lstStyle>
                <a:lvl1pPr eaLnBrk="0" hangingPunct="0">
                  <a:defRPr sz="1600">
                    <a:solidFill>
                      <a:schemeClr val="tx1"/>
                    </a:solidFill>
                    <a:latin typeface="Segoe Semibold" pitchFamily="34" charset="0"/>
                  </a:defRPr>
                </a:lvl1pPr>
                <a:lvl2pPr marL="742950" indent="-285750" eaLnBrk="0" hangingPunct="0">
                  <a:defRPr sz="1600">
                    <a:solidFill>
                      <a:schemeClr val="tx1"/>
                    </a:solidFill>
                    <a:latin typeface="Segoe Semibold" pitchFamily="34" charset="0"/>
                  </a:defRPr>
                </a:lvl2pPr>
                <a:lvl3pPr marL="1143000" indent="-228600" eaLnBrk="0" hangingPunct="0">
                  <a:defRPr sz="1600">
                    <a:solidFill>
                      <a:schemeClr val="tx1"/>
                    </a:solidFill>
                    <a:latin typeface="Segoe Semibold" pitchFamily="34" charset="0"/>
                  </a:defRPr>
                </a:lvl3pPr>
                <a:lvl4pPr marL="1600200" indent="-228600" eaLnBrk="0" hangingPunct="0">
                  <a:defRPr sz="1600">
                    <a:solidFill>
                      <a:schemeClr val="tx1"/>
                    </a:solidFill>
                    <a:latin typeface="Segoe Semibold" pitchFamily="34" charset="0"/>
                  </a:defRPr>
                </a:lvl4pPr>
                <a:lvl5pPr marL="2057400" indent="-228600" eaLnBrk="0" hangingPunct="0">
                  <a:defRPr sz="1600">
                    <a:solidFill>
                      <a:schemeClr val="tx1"/>
                    </a:solidFill>
                    <a:latin typeface="Segoe Semibold" pitchFamily="34" charset="0"/>
                  </a:defRPr>
                </a:lvl5pPr>
                <a:lvl6pPr marL="2514600" indent="-228600" eaLnBrk="0" fontAlgn="base" hangingPunct="0">
                  <a:spcBef>
                    <a:spcPct val="0"/>
                  </a:spcBef>
                  <a:spcAft>
                    <a:spcPct val="0"/>
                  </a:spcAft>
                  <a:defRPr sz="1600">
                    <a:solidFill>
                      <a:schemeClr val="tx1"/>
                    </a:solidFill>
                    <a:latin typeface="Segoe Semibold" pitchFamily="34" charset="0"/>
                  </a:defRPr>
                </a:lvl6pPr>
                <a:lvl7pPr marL="2971800" indent="-228600" eaLnBrk="0" fontAlgn="base" hangingPunct="0">
                  <a:spcBef>
                    <a:spcPct val="0"/>
                  </a:spcBef>
                  <a:spcAft>
                    <a:spcPct val="0"/>
                  </a:spcAft>
                  <a:defRPr sz="1600">
                    <a:solidFill>
                      <a:schemeClr val="tx1"/>
                    </a:solidFill>
                    <a:latin typeface="Segoe Semibold" pitchFamily="34" charset="0"/>
                  </a:defRPr>
                </a:lvl7pPr>
                <a:lvl8pPr marL="3429000" indent="-228600" eaLnBrk="0" fontAlgn="base" hangingPunct="0">
                  <a:spcBef>
                    <a:spcPct val="0"/>
                  </a:spcBef>
                  <a:spcAft>
                    <a:spcPct val="0"/>
                  </a:spcAft>
                  <a:defRPr sz="1600">
                    <a:solidFill>
                      <a:schemeClr val="tx1"/>
                    </a:solidFill>
                    <a:latin typeface="Segoe Semibold" pitchFamily="34" charset="0"/>
                  </a:defRPr>
                </a:lvl8pPr>
                <a:lvl9pPr marL="3886200" indent="-228600" eaLnBrk="0" fontAlgn="base" hangingPunct="0">
                  <a:spcBef>
                    <a:spcPct val="0"/>
                  </a:spcBef>
                  <a:spcAft>
                    <a:spcPct val="0"/>
                  </a:spcAft>
                  <a:defRPr sz="1600">
                    <a:solidFill>
                      <a:schemeClr val="tx1"/>
                    </a:solidFill>
                    <a:latin typeface="Segoe Semibold" pitchFamily="34" charset="0"/>
                  </a:defRPr>
                </a:lvl9pPr>
              </a:lstStyle>
              <a:p>
                <a:pPr algn="ctr">
                  <a:spcBef>
                    <a:spcPct val="50000"/>
                  </a:spcBef>
                  <a:defRPr/>
                </a:pPr>
                <a:r>
                  <a:rPr lang="en-US" altLang="zh-TW" sz="2000" b="1">
                    <a:latin typeface="Arial" charset="0"/>
                    <a:ea typeface="新細明體" charset="-120"/>
                  </a:rPr>
                  <a:t>C</a:t>
                </a:r>
              </a:p>
            </p:txBody>
          </p:sp>
          <p:sp>
            <p:nvSpPr>
              <p:cNvPr id="32" name="Text Box 31"/>
              <p:cNvSpPr txBox="1">
                <a:spLocks noChangeArrowheads="1"/>
              </p:cNvSpPr>
              <p:nvPr/>
            </p:nvSpPr>
            <p:spPr bwMode="auto">
              <a:xfrm>
                <a:off x="4368" y="3168"/>
                <a:ext cx="288" cy="249"/>
              </a:xfrm>
              <a:prstGeom prst="rect">
                <a:avLst/>
              </a:prstGeom>
              <a:gradFill rotWithShape="1">
                <a:gsLst>
                  <a:gs pos="0">
                    <a:schemeClr val="folHlink">
                      <a:gamma/>
                      <a:shade val="46275"/>
                      <a:invGamma/>
                    </a:schemeClr>
                  </a:gs>
                  <a:gs pos="50000">
                    <a:schemeClr val="folHlink"/>
                  </a:gs>
                  <a:gs pos="100000">
                    <a:schemeClr val="folHlink">
                      <a:gamma/>
                      <a:shade val="46275"/>
                      <a:invGamma/>
                    </a:schemeClr>
                  </a:gs>
                </a:gsLst>
                <a:lin ang="2700000" scaled="1"/>
              </a:gradFill>
              <a:ln w="12700" cap="sq">
                <a:solidFill>
                  <a:schemeClr val="tx1"/>
                </a:solidFill>
                <a:miter lim="800000"/>
                <a:headEnd type="none" w="sm" len="sm"/>
                <a:tailEnd type="none" w="sm" len="sm"/>
              </a:ln>
              <a:effectLst/>
            </p:spPr>
            <p:txBody>
              <a:bodyPr lIns="91417" tIns="45708" rIns="91417" bIns="45708">
                <a:spAutoFit/>
              </a:bodyPr>
              <a:lstStyle>
                <a:lvl1pPr eaLnBrk="0" hangingPunct="0">
                  <a:defRPr sz="1600">
                    <a:solidFill>
                      <a:schemeClr val="tx1"/>
                    </a:solidFill>
                    <a:latin typeface="Segoe Semibold" pitchFamily="34" charset="0"/>
                  </a:defRPr>
                </a:lvl1pPr>
                <a:lvl2pPr marL="742950" indent="-285750" eaLnBrk="0" hangingPunct="0">
                  <a:defRPr sz="1600">
                    <a:solidFill>
                      <a:schemeClr val="tx1"/>
                    </a:solidFill>
                    <a:latin typeface="Segoe Semibold" pitchFamily="34" charset="0"/>
                  </a:defRPr>
                </a:lvl2pPr>
                <a:lvl3pPr marL="1143000" indent="-228600" eaLnBrk="0" hangingPunct="0">
                  <a:defRPr sz="1600">
                    <a:solidFill>
                      <a:schemeClr val="tx1"/>
                    </a:solidFill>
                    <a:latin typeface="Segoe Semibold" pitchFamily="34" charset="0"/>
                  </a:defRPr>
                </a:lvl3pPr>
                <a:lvl4pPr marL="1600200" indent="-228600" eaLnBrk="0" hangingPunct="0">
                  <a:defRPr sz="1600">
                    <a:solidFill>
                      <a:schemeClr val="tx1"/>
                    </a:solidFill>
                    <a:latin typeface="Segoe Semibold" pitchFamily="34" charset="0"/>
                  </a:defRPr>
                </a:lvl4pPr>
                <a:lvl5pPr marL="2057400" indent="-228600" eaLnBrk="0" hangingPunct="0">
                  <a:defRPr sz="1600">
                    <a:solidFill>
                      <a:schemeClr val="tx1"/>
                    </a:solidFill>
                    <a:latin typeface="Segoe Semibold" pitchFamily="34" charset="0"/>
                  </a:defRPr>
                </a:lvl5pPr>
                <a:lvl6pPr marL="2514600" indent="-228600" eaLnBrk="0" fontAlgn="base" hangingPunct="0">
                  <a:spcBef>
                    <a:spcPct val="0"/>
                  </a:spcBef>
                  <a:spcAft>
                    <a:spcPct val="0"/>
                  </a:spcAft>
                  <a:defRPr sz="1600">
                    <a:solidFill>
                      <a:schemeClr val="tx1"/>
                    </a:solidFill>
                    <a:latin typeface="Segoe Semibold" pitchFamily="34" charset="0"/>
                  </a:defRPr>
                </a:lvl6pPr>
                <a:lvl7pPr marL="2971800" indent="-228600" eaLnBrk="0" fontAlgn="base" hangingPunct="0">
                  <a:spcBef>
                    <a:spcPct val="0"/>
                  </a:spcBef>
                  <a:spcAft>
                    <a:spcPct val="0"/>
                  </a:spcAft>
                  <a:defRPr sz="1600">
                    <a:solidFill>
                      <a:schemeClr val="tx1"/>
                    </a:solidFill>
                    <a:latin typeface="Segoe Semibold" pitchFamily="34" charset="0"/>
                  </a:defRPr>
                </a:lvl7pPr>
                <a:lvl8pPr marL="3429000" indent="-228600" eaLnBrk="0" fontAlgn="base" hangingPunct="0">
                  <a:spcBef>
                    <a:spcPct val="0"/>
                  </a:spcBef>
                  <a:spcAft>
                    <a:spcPct val="0"/>
                  </a:spcAft>
                  <a:defRPr sz="1600">
                    <a:solidFill>
                      <a:schemeClr val="tx1"/>
                    </a:solidFill>
                    <a:latin typeface="Segoe Semibold" pitchFamily="34" charset="0"/>
                  </a:defRPr>
                </a:lvl8pPr>
                <a:lvl9pPr marL="3886200" indent="-228600" eaLnBrk="0" fontAlgn="base" hangingPunct="0">
                  <a:spcBef>
                    <a:spcPct val="0"/>
                  </a:spcBef>
                  <a:spcAft>
                    <a:spcPct val="0"/>
                  </a:spcAft>
                  <a:defRPr sz="1600">
                    <a:solidFill>
                      <a:schemeClr val="tx1"/>
                    </a:solidFill>
                    <a:latin typeface="Segoe Semibold" pitchFamily="34" charset="0"/>
                  </a:defRPr>
                </a:lvl9pPr>
              </a:lstStyle>
              <a:p>
                <a:pPr algn="ctr">
                  <a:spcBef>
                    <a:spcPct val="50000"/>
                  </a:spcBef>
                  <a:defRPr/>
                </a:pPr>
                <a:r>
                  <a:rPr lang="en-US" altLang="zh-TW" sz="2000" b="1">
                    <a:latin typeface="Arial" charset="0"/>
                    <a:ea typeface="新細明體" charset="-120"/>
                  </a:rPr>
                  <a:t>D</a:t>
                </a:r>
              </a:p>
            </p:txBody>
          </p:sp>
          <p:cxnSp>
            <p:nvCxnSpPr>
              <p:cNvPr id="33" name="AutoShape 32"/>
              <p:cNvCxnSpPr>
                <a:cxnSpLocks noChangeShapeType="1"/>
                <a:stCxn id="29" idx="2"/>
                <a:endCxn id="31" idx="1"/>
              </p:cNvCxnSpPr>
              <p:nvPr/>
            </p:nvCxnSpPr>
            <p:spPr bwMode="auto">
              <a:xfrm rot="5400000">
                <a:off x="3760" y="3074"/>
                <a:ext cx="1359" cy="144"/>
              </a:xfrm>
              <a:prstGeom prst="curvedConnector4">
                <a:avLst>
                  <a:gd name="adj1" fmla="val 11773"/>
                  <a:gd name="adj2" fmla="val 303472"/>
                </a:avLst>
              </a:prstGeom>
              <a:noFill/>
              <a:ln w="12700" cap="sq">
                <a:solidFill>
                  <a:schemeClr val="tx1"/>
                </a:solidFill>
                <a:round/>
                <a:headEnd type="none" w="sm" len="sm"/>
                <a:tailEnd type="triangle" w="sm" len="sm"/>
              </a:ln>
              <a:extLst>
                <a:ext uri="{909E8E84-426E-40DD-AFC4-6F175D3DCCD1}">
                  <a14:hiddenFill xmlns:a14="http://schemas.microsoft.com/office/drawing/2010/main">
                    <a:noFill/>
                  </a14:hiddenFill>
                </a:ext>
              </a:extLst>
            </p:spPr>
          </p:cxnSp>
          <p:cxnSp>
            <p:nvCxnSpPr>
              <p:cNvPr id="34" name="AutoShape 33"/>
              <p:cNvCxnSpPr>
                <a:cxnSpLocks noChangeShapeType="1"/>
                <a:stCxn id="29" idx="2"/>
                <a:endCxn id="30" idx="0"/>
              </p:cNvCxnSpPr>
              <p:nvPr/>
            </p:nvCxnSpPr>
            <p:spPr bwMode="auto">
              <a:xfrm rot="5400000">
                <a:off x="4401" y="2577"/>
                <a:ext cx="222" cy="0"/>
              </a:xfrm>
              <a:prstGeom prst="straightConnector1">
                <a:avLst/>
              </a:prstGeom>
              <a:noFill/>
              <a:ln w="12700" cap="sq">
                <a:solidFill>
                  <a:schemeClr val="tx1"/>
                </a:solidFill>
                <a:round/>
                <a:headEnd type="none" w="sm" len="sm"/>
                <a:tailEnd type="triangle" w="sm" len="sm"/>
              </a:ln>
              <a:extLst>
                <a:ext uri="{909E8E84-426E-40DD-AFC4-6F175D3DCCD1}">
                  <a14:hiddenFill xmlns:a14="http://schemas.microsoft.com/office/drawing/2010/main">
                    <a:noFill/>
                  </a14:hiddenFill>
                </a:ext>
              </a:extLst>
            </p:spPr>
          </p:cxnSp>
          <p:cxnSp>
            <p:nvCxnSpPr>
              <p:cNvPr id="35" name="AutoShape 34"/>
              <p:cNvCxnSpPr>
                <a:cxnSpLocks noChangeShapeType="1"/>
                <a:stCxn id="30" idx="2"/>
                <a:endCxn id="32" idx="0"/>
              </p:cNvCxnSpPr>
              <p:nvPr/>
            </p:nvCxnSpPr>
            <p:spPr bwMode="auto">
              <a:xfrm rot="5400000">
                <a:off x="4401" y="3057"/>
                <a:ext cx="222" cy="0"/>
              </a:xfrm>
              <a:prstGeom prst="straightConnector1">
                <a:avLst/>
              </a:prstGeom>
              <a:noFill/>
              <a:ln w="12700" cap="sq">
                <a:solidFill>
                  <a:schemeClr val="tx1"/>
                </a:solidFill>
                <a:round/>
                <a:headEnd type="none" w="sm" len="sm"/>
                <a:tailEnd type="triangle" w="sm" len="sm"/>
              </a:ln>
              <a:extLst>
                <a:ext uri="{909E8E84-426E-40DD-AFC4-6F175D3DCCD1}">
                  <a14:hiddenFill xmlns:a14="http://schemas.microsoft.com/office/drawing/2010/main">
                    <a:noFill/>
                  </a14:hiddenFill>
                </a:ext>
              </a:extLst>
            </p:spPr>
          </p:cxnSp>
          <p:cxnSp>
            <p:nvCxnSpPr>
              <p:cNvPr id="36" name="AutoShape 35"/>
              <p:cNvCxnSpPr>
                <a:cxnSpLocks noChangeShapeType="1"/>
                <a:stCxn id="31" idx="0"/>
                <a:endCxn id="32" idx="2"/>
              </p:cNvCxnSpPr>
              <p:nvPr/>
            </p:nvCxnSpPr>
            <p:spPr bwMode="auto">
              <a:xfrm rot="-5400000">
                <a:off x="4377" y="3561"/>
                <a:ext cx="270" cy="0"/>
              </a:xfrm>
              <a:prstGeom prst="straightConnector1">
                <a:avLst/>
              </a:prstGeom>
              <a:noFill/>
              <a:ln w="12700" cap="sq">
                <a:solidFill>
                  <a:schemeClr val="tx1"/>
                </a:solidFill>
                <a:round/>
                <a:headEnd type="none" w="sm" len="sm"/>
                <a:tailEnd type="triangle" w="sm" len="sm"/>
              </a:ln>
              <a:extLst>
                <a:ext uri="{909E8E84-426E-40DD-AFC4-6F175D3DCCD1}">
                  <a14:hiddenFill xmlns:a14="http://schemas.microsoft.com/office/drawing/2010/main">
                    <a:noFill/>
                  </a14:hiddenFill>
                </a:ext>
              </a:extLst>
            </p:spPr>
          </p:cxnSp>
        </p:grpSp>
        <p:sp>
          <p:nvSpPr>
            <p:cNvPr id="28" name="Text Box 36"/>
            <p:cNvSpPr txBox="1">
              <a:spLocks noChangeArrowheads="1"/>
            </p:cNvSpPr>
            <p:nvPr/>
          </p:nvSpPr>
          <p:spPr bwMode="auto">
            <a:xfrm>
              <a:off x="3888" y="1920"/>
              <a:ext cx="1392" cy="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lIns="91417" tIns="45708" rIns="91417" bIns="45708">
              <a:spAutoFit/>
            </a:bodyPr>
            <a:lstStyle>
              <a:lvl1pPr eaLnBrk="0" hangingPunct="0">
                <a:defRPr sz="1600">
                  <a:solidFill>
                    <a:schemeClr val="tx1"/>
                  </a:solidFill>
                  <a:latin typeface="Segoe Semibold" pitchFamily="34" charset="0"/>
                </a:defRPr>
              </a:lvl1pPr>
              <a:lvl2pPr marL="742950" indent="-285750" eaLnBrk="0" hangingPunct="0">
                <a:defRPr sz="1600">
                  <a:solidFill>
                    <a:schemeClr val="tx1"/>
                  </a:solidFill>
                  <a:latin typeface="Segoe Semibold" pitchFamily="34" charset="0"/>
                </a:defRPr>
              </a:lvl2pPr>
              <a:lvl3pPr marL="1143000" indent="-228600" eaLnBrk="0" hangingPunct="0">
                <a:defRPr sz="1600">
                  <a:solidFill>
                    <a:schemeClr val="tx1"/>
                  </a:solidFill>
                  <a:latin typeface="Segoe Semibold" pitchFamily="34" charset="0"/>
                </a:defRPr>
              </a:lvl3pPr>
              <a:lvl4pPr marL="1600200" indent="-228600" eaLnBrk="0" hangingPunct="0">
                <a:defRPr sz="1600">
                  <a:solidFill>
                    <a:schemeClr val="tx1"/>
                  </a:solidFill>
                  <a:latin typeface="Segoe Semibold" pitchFamily="34" charset="0"/>
                </a:defRPr>
              </a:lvl4pPr>
              <a:lvl5pPr marL="2057400" indent="-228600" eaLnBrk="0" hangingPunct="0">
                <a:defRPr sz="1600">
                  <a:solidFill>
                    <a:schemeClr val="tx1"/>
                  </a:solidFill>
                  <a:latin typeface="Segoe Semibold" pitchFamily="34" charset="0"/>
                </a:defRPr>
              </a:lvl5pPr>
              <a:lvl6pPr marL="2514600" indent="-228600" eaLnBrk="0" fontAlgn="base" hangingPunct="0">
                <a:spcBef>
                  <a:spcPct val="0"/>
                </a:spcBef>
                <a:spcAft>
                  <a:spcPct val="0"/>
                </a:spcAft>
                <a:defRPr sz="1600">
                  <a:solidFill>
                    <a:schemeClr val="tx1"/>
                  </a:solidFill>
                  <a:latin typeface="Segoe Semibold" pitchFamily="34" charset="0"/>
                </a:defRPr>
              </a:lvl6pPr>
              <a:lvl7pPr marL="2971800" indent="-228600" eaLnBrk="0" fontAlgn="base" hangingPunct="0">
                <a:spcBef>
                  <a:spcPct val="0"/>
                </a:spcBef>
                <a:spcAft>
                  <a:spcPct val="0"/>
                </a:spcAft>
                <a:defRPr sz="1600">
                  <a:solidFill>
                    <a:schemeClr val="tx1"/>
                  </a:solidFill>
                  <a:latin typeface="Segoe Semibold" pitchFamily="34" charset="0"/>
                </a:defRPr>
              </a:lvl7pPr>
              <a:lvl8pPr marL="3429000" indent="-228600" eaLnBrk="0" fontAlgn="base" hangingPunct="0">
                <a:spcBef>
                  <a:spcPct val="0"/>
                </a:spcBef>
                <a:spcAft>
                  <a:spcPct val="0"/>
                </a:spcAft>
                <a:defRPr sz="1600">
                  <a:solidFill>
                    <a:schemeClr val="tx1"/>
                  </a:solidFill>
                  <a:latin typeface="Segoe Semibold" pitchFamily="34" charset="0"/>
                </a:defRPr>
              </a:lvl8pPr>
              <a:lvl9pPr marL="3886200" indent="-228600" eaLnBrk="0" fontAlgn="base" hangingPunct="0">
                <a:spcBef>
                  <a:spcPct val="0"/>
                </a:spcBef>
                <a:spcAft>
                  <a:spcPct val="0"/>
                </a:spcAft>
                <a:defRPr sz="1600">
                  <a:solidFill>
                    <a:schemeClr val="tx1"/>
                  </a:solidFill>
                  <a:latin typeface="Segoe Semibold" pitchFamily="34" charset="0"/>
                </a:defRPr>
              </a:lvl9pPr>
            </a:lstStyle>
            <a:p>
              <a:pPr>
                <a:spcBef>
                  <a:spcPct val="50000"/>
                </a:spcBef>
              </a:pPr>
              <a:r>
                <a:rPr lang="en-US" altLang="zh-TW" b="1">
                  <a:latin typeface="Arial" panose="020B0604020202020204" pitchFamily="34" charset="0"/>
                  <a:ea typeface="新細明體" panose="02020500000000000000" pitchFamily="18" charset="-120"/>
                </a:rPr>
                <a:t>Optimized layout</a:t>
              </a:r>
              <a:endParaRPr lang="en-US" altLang="zh-TW" sz="2800" b="1">
                <a:latin typeface="Courier New" panose="02070309020205020404" pitchFamily="49" charset="0"/>
                <a:ea typeface="新細明體" panose="02020500000000000000" pitchFamily="18" charset="-120"/>
              </a:endParaRPr>
            </a:p>
          </p:txBody>
        </p:sp>
      </p:grpSp>
    </p:spTree>
    <p:extLst>
      <p:ext uri="{BB962C8B-B14F-4D97-AF65-F5344CB8AC3E}">
        <p14:creationId xmlns:p14="http://schemas.microsoft.com/office/powerpoint/2010/main" val="4066825620"/>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dissolve">
                                      <p:cBhvr>
                                        <p:cTn id="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值</a:t>
            </a:r>
            <a:r>
              <a:rPr lang="en-US" altLang="zh-CN" dirty="0"/>
              <a:t>profile</a:t>
            </a:r>
            <a:endParaRPr lang="zh-CN" altLang="en-US" dirty="0"/>
          </a:p>
        </p:txBody>
      </p:sp>
      <p:sp>
        <p:nvSpPr>
          <p:cNvPr id="3" name="内容占位符 2"/>
          <p:cNvSpPr>
            <a:spLocks noGrp="1"/>
          </p:cNvSpPr>
          <p:nvPr>
            <p:ph idx="1"/>
          </p:nvPr>
        </p:nvSpPr>
        <p:spPr/>
        <p:txBody>
          <a:bodyPr/>
          <a:lstStyle/>
          <a:p>
            <a:r>
              <a:rPr lang="zh-CN" altLang="en-US" dirty="0"/>
              <a:t>值</a:t>
            </a:r>
            <a:r>
              <a:rPr lang="en-US" altLang="zh-CN" dirty="0"/>
              <a:t>profile – </a:t>
            </a:r>
            <a:r>
              <a:rPr lang="zh-CN" altLang="en-US" dirty="0"/>
              <a:t>对关注的变量值进行</a:t>
            </a:r>
            <a:r>
              <a:rPr lang="en-US" altLang="zh-CN" dirty="0"/>
              <a:t>profile</a:t>
            </a:r>
            <a:endParaRPr lang="zh-CN" altLang="en-US" dirty="0"/>
          </a:p>
        </p:txBody>
      </p:sp>
      <p:sp>
        <p:nvSpPr>
          <p:cNvPr id="20" name="Rectangle 12"/>
          <p:cNvSpPr>
            <a:spLocks noChangeArrowheads="1"/>
          </p:cNvSpPr>
          <p:nvPr/>
        </p:nvSpPr>
        <p:spPr bwMode="auto">
          <a:xfrm>
            <a:off x="4481834" y="2650257"/>
            <a:ext cx="3121025" cy="2838450"/>
          </a:xfrm>
          <a:prstGeom prst="rect">
            <a:avLst/>
          </a:prstGeom>
          <a:gradFill rotWithShape="0">
            <a:gsLst>
              <a:gs pos="0">
                <a:srgbClr val="694702"/>
              </a:gs>
              <a:gs pos="50000">
                <a:srgbClr val="CE8B04"/>
              </a:gs>
              <a:gs pos="100000">
                <a:srgbClr val="694702"/>
              </a:gs>
            </a:gsLst>
            <a:lin ang="2700000" scaled="1"/>
          </a:gradFill>
          <a:ln w="12700">
            <a:solidFill>
              <a:srgbClr val="C573D2"/>
            </a:solidFill>
            <a:miter lim="800000"/>
            <a:headEnd/>
            <a:tailEnd/>
          </a:ln>
        </p:spPr>
        <p:txBody>
          <a:bodyPr wrap="none" anchor="ctr"/>
          <a:lstStyle>
            <a:lvl1pPr eaLnBrk="0" hangingPunct="0">
              <a:defRPr sz="1600">
                <a:solidFill>
                  <a:schemeClr val="tx1"/>
                </a:solidFill>
                <a:latin typeface="Segoe Semibold" pitchFamily="34" charset="0"/>
              </a:defRPr>
            </a:lvl1pPr>
            <a:lvl2pPr marL="742950" indent="-285750" eaLnBrk="0" hangingPunct="0">
              <a:defRPr sz="1600">
                <a:solidFill>
                  <a:schemeClr val="tx1"/>
                </a:solidFill>
                <a:latin typeface="Segoe Semibold" pitchFamily="34" charset="0"/>
              </a:defRPr>
            </a:lvl2pPr>
            <a:lvl3pPr marL="1143000" indent="-228600" eaLnBrk="0" hangingPunct="0">
              <a:defRPr sz="1600">
                <a:solidFill>
                  <a:schemeClr val="tx1"/>
                </a:solidFill>
                <a:latin typeface="Segoe Semibold" pitchFamily="34" charset="0"/>
              </a:defRPr>
            </a:lvl3pPr>
            <a:lvl4pPr marL="1600200" indent="-228600" eaLnBrk="0" hangingPunct="0">
              <a:defRPr sz="1600">
                <a:solidFill>
                  <a:schemeClr val="tx1"/>
                </a:solidFill>
                <a:latin typeface="Segoe Semibold" pitchFamily="34" charset="0"/>
              </a:defRPr>
            </a:lvl4pPr>
            <a:lvl5pPr marL="2057400" indent="-228600" eaLnBrk="0" hangingPunct="0">
              <a:defRPr sz="1600">
                <a:solidFill>
                  <a:schemeClr val="tx1"/>
                </a:solidFill>
                <a:latin typeface="Segoe Semibold" pitchFamily="34" charset="0"/>
              </a:defRPr>
            </a:lvl5pPr>
            <a:lvl6pPr marL="2514600" indent="-228600" eaLnBrk="0" fontAlgn="base" hangingPunct="0">
              <a:spcBef>
                <a:spcPct val="0"/>
              </a:spcBef>
              <a:spcAft>
                <a:spcPct val="0"/>
              </a:spcAft>
              <a:defRPr sz="1600">
                <a:solidFill>
                  <a:schemeClr val="tx1"/>
                </a:solidFill>
                <a:latin typeface="Segoe Semibold" pitchFamily="34" charset="0"/>
              </a:defRPr>
            </a:lvl6pPr>
            <a:lvl7pPr marL="2971800" indent="-228600" eaLnBrk="0" fontAlgn="base" hangingPunct="0">
              <a:spcBef>
                <a:spcPct val="0"/>
              </a:spcBef>
              <a:spcAft>
                <a:spcPct val="0"/>
              </a:spcAft>
              <a:defRPr sz="1600">
                <a:solidFill>
                  <a:schemeClr val="tx1"/>
                </a:solidFill>
                <a:latin typeface="Segoe Semibold" pitchFamily="34" charset="0"/>
              </a:defRPr>
            </a:lvl7pPr>
            <a:lvl8pPr marL="3429000" indent="-228600" eaLnBrk="0" fontAlgn="base" hangingPunct="0">
              <a:spcBef>
                <a:spcPct val="0"/>
              </a:spcBef>
              <a:spcAft>
                <a:spcPct val="0"/>
              </a:spcAft>
              <a:defRPr sz="1600">
                <a:solidFill>
                  <a:schemeClr val="tx1"/>
                </a:solidFill>
                <a:latin typeface="Segoe Semibold" pitchFamily="34" charset="0"/>
              </a:defRPr>
            </a:lvl8pPr>
            <a:lvl9pPr marL="3886200" indent="-228600" eaLnBrk="0" fontAlgn="base" hangingPunct="0">
              <a:spcBef>
                <a:spcPct val="0"/>
              </a:spcBef>
              <a:spcAft>
                <a:spcPct val="0"/>
              </a:spcAft>
              <a:defRPr sz="1600">
                <a:solidFill>
                  <a:schemeClr val="tx1"/>
                </a:solidFill>
                <a:latin typeface="Segoe Semibold" pitchFamily="34" charset="0"/>
              </a:defRPr>
            </a:lvl9p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zh-TW" altLang="zh-TW" sz="1600" b="0" i="0" u="none" strike="noStrike" kern="0" cap="none" spc="0" normalizeH="0" baseline="0" noProof="0">
              <a:ln>
                <a:noFill/>
              </a:ln>
              <a:solidFill>
                <a:prstClr val="white"/>
              </a:solidFill>
              <a:effectLst/>
              <a:uLnTx/>
              <a:uFillTx/>
              <a:latin typeface="Segoe Semibold" pitchFamily="34" charset="0"/>
              <a:ea typeface="新細明體" panose="02020500000000000000" pitchFamily="18" charset="-120"/>
            </a:endParaRPr>
          </a:p>
        </p:txBody>
      </p:sp>
      <p:sp>
        <p:nvSpPr>
          <p:cNvPr id="21" name="Rectangle 11"/>
          <p:cNvSpPr>
            <a:spLocks noChangeArrowheads="1"/>
          </p:cNvSpPr>
          <p:nvPr/>
        </p:nvSpPr>
        <p:spPr bwMode="auto">
          <a:xfrm>
            <a:off x="1124272" y="2636912"/>
            <a:ext cx="3121025" cy="2838450"/>
          </a:xfrm>
          <a:prstGeom prst="rect">
            <a:avLst/>
          </a:prstGeom>
          <a:gradFill rotWithShape="0">
            <a:gsLst>
              <a:gs pos="0">
                <a:srgbClr val="694702"/>
              </a:gs>
              <a:gs pos="50000">
                <a:srgbClr val="CE8B04"/>
              </a:gs>
              <a:gs pos="100000">
                <a:srgbClr val="694702"/>
              </a:gs>
            </a:gsLst>
            <a:lin ang="2700000" scaled="1"/>
          </a:gradFill>
          <a:ln w="12700">
            <a:solidFill>
              <a:srgbClr val="C573D2"/>
            </a:solidFill>
            <a:miter lim="800000"/>
            <a:headEnd/>
            <a:tailEnd/>
          </a:ln>
        </p:spPr>
        <p:txBody>
          <a:bodyPr wrap="none" anchor="ctr"/>
          <a:lstStyle>
            <a:lvl1pPr eaLnBrk="0" hangingPunct="0">
              <a:defRPr sz="1600">
                <a:solidFill>
                  <a:schemeClr val="tx1"/>
                </a:solidFill>
                <a:latin typeface="Segoe Semibold" pitchFamily="34" charset="0"/>
              </a:defRPr>
            </a:lvl1pPr>
            <a:lvl2pPr marL="742950" indent="-285750" eaLnBrk="0" hangingPunct="0">
              <a:defRPr sz="1600">
                <a:solidFill>
                  <a:schemeClr val="tx1"/>
                </a:solidFill>
                <a:latin typeface="Segoe Semibold" pitchFamily="34" charset="0"/>
              </a:defRPr>
            </a:lvl2pPr>
            <a:lvl3pPr marL="1143000" indent="-228600" eaLnBrk="0" hangingPunct="0">
              <a:defRPr sz="1600">
                <a:solidFill>
                  <a:schemeClr val="tx1"/>
                </a:solidFill>
                <a:latin typeface="Segoe Semibold" pitchFamily="34" charset="0"/>
              </a:defRPr>
            </a:lvl3pPr>
            <a:lvl4pPr marL="1600200" indent="-228600" eaLnBrk="0" hangingPunct="0">
              <a:defRPr sz="1600">
                <a:solidFill>
                  <a:schemeClr val="tx1"/>
                </a:solidFill>
                <a:latin typeface="Segoe Semibold" pitchFamily="34" charset="0"/>
              </a:defRPr>
            </a:lvl4pPr>
            <a:lvl5pPr marL="2057400" indent="-228600" eaLnBrk="0" hangingPunct="0">
              <a:defRPr sz="1600">
                <a:solidFill>
                  <a:schemeClr val="tx1"/>
                </a:solidFill>
                <a:latin typeface="Segoe Semibold" pitchFamily="34" charset="0"/>
              </a:defRPr>
            </a:lvl5pPr>
            <a:lvl6pPr marL="2514600" indent="-228600" eaLnBrk="0" fontAlgn="base" hangingPunct="0">
              <a:spcBef>
                <a:spcPct val="0"/>
              </a:spcBef>
              <a:spcAft>
                <a:spcPct val="0"/>
              </a:spcAft>
              <a:defRPr sz="1600">
                <a:solidFill>
                  <a:schemeClr val="tx1"/>
                </a:solidFill>
                <a:latin typeface="Segoe Semibold" pitchFamily="34" charset="0"/>
              </a:defRPr>
            </a:lvl6pPr>
            <a:lvl7pPr marL="2971800" indent="-228600" eaLnBrk="0" fontAlgn="base" hangingPunct="0">
              <a:spcBef>
                <a:spcPct val="0"/>
              </a:spcBef>
              <a:spcAft>
                <a:spcPct val="0"/>
              </a:spcAft>
              <a:defRPr sz="1600">
                <a:solidFill>
                  <a:schemeClr val="tx1"/>
                </a:solidFill>
                <a:latin typeface="Segoe Semibold" pitchFamily="34" charset="0"/>
              </a:defRPr>
            </a:lvl7pPr>
            <a:lvl8pPr marL="3429000" indent="-228600" eaLnBrk="0" fontAlgn="base" hangingPunct="0">
              <a:spcBef>
                <a:spcPct val="0"/>
              </a:spcBef>
              <a:spcAft>
                <a:spcPct val="0"/>
              </a:spcAft>
              <a:defRPr sz="1600">
                <a:solidFill>
                  <a:schemeClr val="tx1"/>
                </a:solidFill>
                <a:latin typeface="Segoe Semibold" pitchFamily="34" charset="0"/>
              </a:defRPr>
            </a:lvl8pPr>
            <a:lvl9pPr marL="3886200" indent="-228600" eaLnBrk="0" fontAlgn="base" hangingPunct="0">
              <a:spcBef>
                <a:spcPct val="0"/>
              </a:spcBef>
              <a:spcAft>
                <a:spcPct val="0"/>
              </a:spcAft>
              <a:defRPr sz="1600">
                <a:solidFill>
                  <a:schemeClr val="tx1"/>
                </a:solidFill>
                <a:latin typeface="Segoe Semibold" pitchFamily="34" charset="0"/>
              </a:defRPr>
            </a:lvl9p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zh-TW" altLang="zh-TW" sz="1600" b="0" i="0" u="none" strike="noStrike" kern="0" cap="none" spc="0" normalizeH="0" baseline="0" noProof="0">
              <a:ln>
                <a:noFill/>
              </a:ln>
              <a:solidFill>
                <a:prstClr val="white"/>
              </a:solidFill>
              <a:effectLst/>
              <a:uLnTx/>
              <a:uFillTx/>
              <a:latin typeface="Segoe Semibold" pitchFamily="34" charset="0"/>
              <a:ea typeface="新細明體" panose="02020500000000000000" pitchFamily="18" charset="-120"/>
            </a:endParaRPr>
          </a:p>
        </p:txBody>
      </p:sp>
      <p:grpSp>
        <p:nvGrpSpPr>
          <p:cNvPr id="22" name="Group 2"/>
          <p:cNvGrpSpPr>
            <a:grpSpLocks/>
          </p:cNvGrpSpPr>
          <p:nvPr/>
        </p:nvGrpSpPr>
        <p:grpSpPr bwMode="auto">
          <a:xfrm>
            <a:off x="1124272" y="1916832"/>
            <a:ext cx="7696200" cy="3768725"/>
            <a:chOff x="672" y="1200"/>
            <a:chExt cx="4848" cy="2374"/>
          </a:xfrm>
        </p:grpSpPr>
        <p:sp>
          <p:nvSpPr>
            <p:cNvPr id="23" name="Rectangle 3"/>
            <p:cNvSpPr>
              <a:spLocks noChangeArrowheads="1"/>
            </p:cNvSpPr>
            <p:nvPr/>
          </p:nvSpPr>
          <p:spPr bwMode="auto">
            <a:xfrm>
              <a:off x="2832" y="1654"/>
              <a:ext cx="2016" cy="1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52" tIns="46026" rIns="92052" bIns="46026"/>
            <a:lstStyle>
              <a:lvl1pPr eaLnBrk="0" hangingPunct="0">
                <a:defRPr sz="1600">
                  <a:solidFill>
                    <a:schemeClr val="tx1"/>
                  </a:solidFill>
                  <a:latin typeface="Segoe Semibold" pitchFamily="34" charset="0"/>
                </a:defRPr>
              </a:lvl1pPr>
              <a:lvl2pPr marL="742950" indent="-285750" eaLnBrk="0" hangingPunct="0">
                <a:defRPr sz="1600">
                  <a:solidFill>
                    <a:schemeClr val="tx1"/>
                  </a:solidFill>
                  <a:latin typeface="Segoe Semibold" pitchFamily="34" charset="0"/>
                </a:defRPr>
              </a:lvl2pPr>
              <a:lvl3pPr marL="1143000" indent="-228600" eaLnBrk="0" hangingPunct="0">
                <a:defRPr sz="1600">
                  <a:solidFill>
                    <a:schemeClr val="tx1"/>
                  </a:solidFill>
                  <a:latin typeface="Segoe Semibold" pitchFamily="34" charset="0"/>
                </a:defRPr>
              </a:lvl3pPr>
              <a:lvl4pPr marL="1600200" indent="-228600" eaLnBrk="0" hangingPunct="0">
                <a:defRPr sz="1600">
                  <a:solidFill>
                    <a:schemeClr val="tx1"/>
                  </a:solidFill>
                  <a:latin typeface="Segoe Semibold" pitchFamily="34" charset="0"/>
                </a:defRPr>
              </a:lvl4pPr>
              <a:lvl5pPr marL="2057400" indent="-228600" eaLnBrk="0" hangingPunct="0">
                <a:defRPr sz="1600">
                  <a:solidFill>
                    <a:schemeClr val="tx1"/>
                  </a:solidFill>
                  <a:latin typeface="Segoe Semibold" pitchFamily="34" charset="0"/>
                </a:defRPr>
              </a:lvl5pPr>
              <a:lvl6pPr marL="2514600" indent="-228600" eaLnBrk="0" fontAlgn="base" hangingPunct="0">
                <a:spcBef>
                  <a:spcPct val="0"/>
                </a:spcBef>
                <a:spcAft>
                  <a:spcPct val="0"/>
                </a:spcAft>
                <a:defRPr sz="1600">
                  <a:solidFill>
                    <a:schemeClr val="tx1"/>
                  </a:solidFill>
                  <a:latin typeface="Segoe Semibold" pitchFamily="34" charset="0"/>
                </a:defRPr>
              </a:lvl6pPr>
              <a:lvl7pPr marL="2971800" indent="-228600" eaLnBrk="0" fontAlgn="base" hangingPunct="0">
                <a:spcBef>
                  <a:spcPct val="0"/>
                </a:spcBef>
                <a:spcAft>
                  <a:spcPct val="0"/>
                </a:spcAft>
                <a:defRPr sz="1600">
                  <a:solidFill>
                    <a:schemeClr val="tx1"/>
                  </a:solidFill>
                  <a:latin typeface="Segoe Semibold" pitchFamily="34" charset="0"/>
                </a:defRPr>
              </a:lvl7pPr>
              <a:lvl8pPr marL="3429000" indent="-228600" eaLnBrk="0" fontAlgn="base" hangingPunct="0">
                <a:spcBef>
                  <a:spcPct val="0"/>
                </a:spcBef>
                <a:spcAft>
                  <a:spcPct val="0"/>
                </a:spcAft>
                <a:defRPr sz="1600">
                  <a:solidFill>
                    <a:schemeClr val="tx1"/>
                  </a:solidFill>
                  <a:latin typeface="Segoe Semibold" pitchFamily="34" charset="0"/>
                </a:defRPr>
              </a:lvl8pPr>
              <a:lvl9pPr marL="3886200" indent="-228600" eaLnBrk="0" fontAlgn="base" hangingPunct="0">
                <a:spcBef>
                  <a:spcPct val="0"/>
                </a:spcBef>
                <a:spcAft>
                  <a:spcPct val="0"/>
                </a:spcAft>
                <a:defRPr sz="1600">
                  <a:solidFill>
                    <a:schemeClr val="tx1"/>
                  </a:solidFill>
                  <a:latin typeface="Segoe Semibold" pitchFamily="34" charset="0"/>
                </a:defRPr>
              </a:lvl9pPr>
            </a:lstStyle>
            <a:p>
              <a:pPr defTabSz="457200" fontAlgn="auto">
                <a:spcBef>
                  <a:spcPts val="0"/>
                </a:spcBef>
                <a:spcAft>
                  <a:spcPts val="0"/>
                </a:spcAft>
              </a:pPr>
              <a:r>
                <a:rPr kumimoji="1" lang="en-US" altLang="zh-TW" sz="2000" b="1" dirty="0">
                  <a:solidFill>
                    <a:prstClr val="white"/>
                  </a:solidFill>
                  <a:latin typeface="Courier New" panose="02070309020205020404" pitchFamily="49" charset="0"/>
                  <a:ea typeface="新細明體" panose="02020500000000000000" pitchFamily="18" charset="-120"/>
                </a:rPr>
                <a:t>if (i == 10)</a:t>
              </a:r>
            </a:p>
            <a:p>
              <a:pPr defTabSz="457200" fontAlgn="auto">
                <a:spcBef>
                  <a:spcPts val="0"/>
                </a:spcBef>
                <a:spcAft>
                  <a:spcPts val="0"/>
                </a:spcAft>
              </a:pPr>
              <a:r>
                <a:rPr kumimoji="1" lang="en-US" altLang="zh-TW" sz="2000" b="1" dirty="0">
                  <a:solidFill>
                    <a:prstClr val="white"/>
                  </a:solidFill>
                  <a:latin typeface="Courier New" panose="02070309020205020404" pitchFamily="49" charset="0"/>
                  <a:ea typeface="新細明體" panose="02020500000000000000" pitchFamily="18" charset="-120"/>
                </a:rPr>
                <a:t>	default;</a:t>
              </a:r>
            </a:p>
            <a:p>
              <a:pPr defTabSz="457200" fontAlgn="auto">
                <a:spcBef>
                  <a:spcPts val="0"/>
                </a:spcBef>
                <a:spcAft>
                  <a:spcPts val="0"/>
                </a:spcAft>
              </a:pPr>
              <a:r>
                <a:rPr kumimoji="1" lang="en-US" altLang="zh-CN" sz="2000" b="1" dirty="0">
                  <a:solidFill>
                    <a:prstClr val="white"/>
                  </a:solidFill>
                  <a:latin typeface="Courier New" panose="02070309020205020404" pitchFamily="49" charset="0"/>
                  <a:ea typeface="新細明體" panose="02020500000000000000" pitchFamily="18" charset="-120"/>
                </a:rPr>
                <a:t>else</a:t>
              </a:r>
              <a:endParaRPr kumimoji="1" lang="en-US" altLang="zh-TW" sz="2000" b="1" dirty="0">
                <a:solidFill>
                  <a:prstClr val="white"/>
                </a:solidFill>
                <a:latin typeface="Courier New" panose="02070309020205020404" pitchFamily="49" charset="0"/>
                <a:ea typeface="新細明體" panose="02020500000000000000" pitchFamily="18" charset="-120"/>
              </a:endParaRPr>
            </a:p>
            <a:p>
              <a:pPr defTabSz="457200" fontAlgn="auto">
                <a:spcBef>
                  <a:spcPts val="0"/>
                </a:spcBef>
                <a:spcAft>
                  <a:spcPts val="0"/>
                </a:spcAft>
              </a:pPr>
              <a:r>
                <a:rPr kumimoji="1" lang="en-US" altLang="zh-TW" sz="2000" b="1" dirty="0">
                  <a:solidFill>
                    <a:prstClr val="white"/>
                  </a:solidFill>
                  <a:latin typeface="Courier New" panose="02070309020205020404" pitchFamily="49" charset="0"/>
                  <a:ea typeface="新細明體" panose="02020500000000000000" pitchFamily="18" charset="-120"/>
                </a:rPr>
                <a:t>switch (i) {</a:t>
              </a:r>
            </a:p>
            <a:p>
              <a:pPr defTabSz="457200" fontAlgn="auto">
                <a:spcBef>
                  <a:spcPts val="0"/>
                </a:spcBef>
                <a:spcAft>
                  <a:spcPts val="0"/>
                </a:spcAft>
              </a:pPr>
              <a:r>
                <a:rPr kumimoji="1" lang="en-US" altLang="zh-TW" sz="2000" b="1" dirty="0">
                  <a:solidFill>
                    <a:prstClr val="white"/>
                  </a:solidFill>
                  <a:latin typeface="Courier New" panose="02070309020205020404" pitchFamily="49" charset="0"/>
                  <a:ea typeface="新細明體" panose="02020500000000000000" pitchFamily="18" charset="-120"/>
                </a:rPr>
                <a:t>	case 1: …</a:t>
              </a:r>
            </a:p>
            <a:p>
              <a:pPr defTabSz="457200" fontAlgn="auto">
                <a:spcBef>
                  <a:spcPts val="0"/>
                </a:spcBef>
                <a:spcAft>
                  <a:spcPts val="0"/>
                </a:spcAft>
              </a:pPr>
              <a:r>
                <a:rPr kumimoji="1" lang="en-US" altLang="zh-TW" sz="2000" b="1" dirty="0">
                  <a:solidFill>
                    <a:prstClr val="white"/>
                  </a:solidFill>
                  <a:latin typeface="Courier New" panose="02070309020205020404" pitchFamily="49" charset="0"/>
                  <a:ea typeface="新細明體" panose="02020500000000000000" pitchFamily="18" charset="-120"/>
                </a:rPr>
                <a:t>	case 2: …</a:t>
              </a:r>
            </a:p>
            <a:p>
              <a:pPr defTabSz="457200" fontAlgn="auto">
                <a:spcBef>
                  <a:spcPts val="0"/>
                </a:spcBef>
                <a:spcAft>
                  <a:spcPts val="0"/>
                </a:spcAft>
              </a:pPr>
              <a:r>
                <a:rPr kumimoji="1" lang="en-US" altLang="zh-TW" sz="2000" b="1" dirty="0">
                  <a:solidFill>
                    <a:prstClr val="white"/>
                  </a:solidFill>
                  <a:latin typeface="Courier New" panose="02070309020205020404" pitchFamily="49" charset="0"/>
                  <a:ea typeface="新細明體" panose="02020500000000000000" pitchFamily="18" charset="-120"/>
                </a:rPr>
                <a:t>	case 3: …</a:t>
              </a:r>
            </a:p>
            <a:p>
              <a:pPr defTabSz="457200" fontAlgn="auto">
                <a:spcBef>
                  <a:spcPts val="0"/>
                </a:spcBef>
                <a:spcAft>
                  <a:spcPts val="0"/>
                </a:spcAft>
              </a:pPr>
              <a:r>
                <a:rPr kumimoji="1" lang="en-US" altLang="zh-TW" sz="2000" b="1" dirty="0">
                  <a:solidFill>
                    <a:prstClr val="white"/>
                  </a:solidFill>
                  <a:latin typeface="Courier New" panose="02070309020205020404" pitchFamily="49" charset="0"/>
                  <a:ea typeface="新細明體" panose="02020500000000000000" pitchFamily="18" charset="-120"/>
                </a:rPr>
                <a:t>	default:…</a:t>
              </a:r>
            </a:p>
            <a:p>
              <a:pPr defTabSz="457200" fontAlgn="auto">
                <a:spcBef>
                  <a:spcPts val="0"/>
                </a:spcBef>
                <a:spcAft>
                  <a:spcPts val="0"/>
                </a:spcAft>
              </a:pPr>
              <a:r>
                <a:rPr kumimoji="1" lang="en-US" altLang="zh-TW" sz="2000" b="1" dirty="0">
                  <a:solidFill>
                    <a:prstClr val="white"/>
                  </a:solidFill>
                  <a:latin typeface="Courier New" panose="02070309020205020404" pitchFamily="49" charset="0"/>
                  <a:ea typeface="新細明體" panose="02020500000000000000" pitchFamily="18" charset="-120"/>
                </a:rPr>
                <a:t>}</a:t>
              </a:r>
            </a:p>
          </p:txBody>
        </p:sp>
        <p:sp>
          <p:nvSpPr>
            <p:cNvPr id="24" name="Rectangle 4"/>
            <p:cNvSpPr>
              <a:spLocks noChangeArrowheads="1"/>
            </p:cNvSpPr>
            <p:nvPr/>
          </p:nvSpPr>
          <p:spPr bwMode="auto">
            <a:xfrm>
              <a:off x="672" y="1200"/>
              <a:ext cx="4848" cy="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52" tIns="46026" rIns="92052" bIns="46026"/>
            <a:lstStyle>
              <a:lvl1pPr eaLnBrk="0" hangingPunct="0">
                <a:defRPr sz="1600">
                  <a:solidFill>
                    <a:schemeClr val="tx1"/>
                  </a:solidFill>
                  <a:latin typeface="Segoe Semibold" pitchFamily="34" charset="0"/>
                </a:defRPr>
              </a:lvl1pPr>
              <a:lvl2pPr marL="742950" indent="-285750" eaLnBrk="0" hangingPunct="0">
                <a:defRPr sz="1600">
                  <a:solidFill>
                    <a:schemeClr val="tx1"/>
                  </a:solidFill>
                  <a:latin typeface="Segoe Semibold" pitchFamily="34" charset="0"/>
                </a:defRPr>
              </a:lvl2pPr>
              <a:lvl3pPr marL="1143000" indent="-228600" eaLnBrk="0" hangingPunct="0">
                <a:defRPr sz="1600">
                  <a:solidFill>
                    <a:schemeClr val="tx1"/>
                  </a:solidFill>
                  <a:latin typeface="Segoe Semibold" pitchFamily="34" charset="0"/>
                </a:defRPr>
              </a:lvl3pPr>
              <a:lvl4pPr marL="1600200" indent="-228600" eaLnBrk="0" hangingPunct="0">
                <a:defRPr sz="1600">
                  <a:solidFill>
                    <a:schemeClr val="tx1"/>
                  </a:solidFill>
                  <a:latin typeface="Segoe Semibold" pitchFamily="34" charset="0"/>
                </a:defRPr>
              </a:lvl4pPr>
              <a:lvl5pPr marL="2057400" indent="-228600" eaLnBrk="0" hangingPunct="0">
                <a:defRPr sz="1600">
                  <a:solidFill>
                    <a:schemeClr val="tx1"/>
                  </a:solidFill>
                  <a:latin typeface="Segoe Semibold" pitchFamily="34" charset="0"/>
                </a:defRPr>
              </a:lvl5pPr>
              <a:lvl6pPr marL="2514600" indent="-228600" eaLnBrk="0" fontAlgn="base" hangingPunct="0">
                <a:spcBef>
                  <a:spcPct val="0"/>
                </a:spcBef>
                <a:spcAft>
                  <a:spcPct val="0"/>
                </a:spcAft>
                <a:defRPr sz="1600">
                  <a:solidFill>
                    <a:schemeClr val="tx1"/>
                  </a:solidFill>
                  <a:latin typeface="Segoe Semibold" pitchFamily="34" charset="0"/>
                </a:defRPr>
              </a:lvl6pPr>
              <a:lvl7pPr marL="2971800" indent="-228600" eaLnBrk="0" fontAlgn="base" hangingPunct="0">
                <a:spcBef>
                  <a:spcPct val="0"/>
                </a:spcBef>
                <a:spcAft>
                  <a:spcPct val="0"/>
                </a:spcAft>
                <a:defRPr sz="1600">
                  <a:solidFill>
                    <a:schemeClr val="tx1"/>
                  </a:solidFill>
                  <a:latin typeface="Segoe Semibold" pitchFamily="34" charset="0"/>
                </a:defRPr>
              </a:lvl7pPr>
              <a:lvl8pPr marL="3429000" indent="-228600" eaLnBrk="0" fontAlgn="base" hangingPunct="0">
                <a:spcBef>
                  <a:spcPct val="0"/>
                </a:spcBef>
                <a:spcAft>
                  <a:spcPct val="0"/>
                </a:spcAft>
                <a:defRPr sz="1600">
                  <a:solidFill>
                    <a:schemeClr val="tx1"/>
                  </a:solidFill>
                  <a:latin typeface="Segoe Semibold" pitchFamily="34" charset="0"/>
                </a:defRPr>
              </a:lvl8pPr>
              <a:lvl9pPr marL="3886200" indent="-228600" eaLnBrk="0" fontAlgn="base" hangingPunct="0">
                <a:spcBef>
                  <a:spcPct val="0"/>
                </a:spcBef>
                <a:spcAft>
                  <a:spcPct val="0"/>
                </a:spcAft>
                <a:defRPr sz="1600">
                  <a:solidFill>
                    <a:schemeClr val="tx1"/>
                  </a:solidFill>
                  <a:latin typeface="Segoe Semibold" pitchFamily="34" charset="0"/>
                </a:defRPr>
              </a:lvl9pPr>
            </a:lstStyle>
            <a:p>
              <a:pPr defTabSz="457200" fontAlgn="auto">
                <a:spcBef>
                  <a:spcPts val="0"/>
                </a:spcBef>
                <a:spcAft>
                  <a:spcPts val="0"/>
                </a:spcAft>
              </a:pPr>
              <a:r>
                <a:rPr kumimoji="1" lang="en-US" altLang="zh-TW" sz="2800" b="1">
                  <a:solidFill>
                    <a:prstClr val="white"/>
                  </a:solidFill>
                  <a:latin typeface="Arial" panose="020B0604020202020204" pitchFamily="34" charset="0"/>
                  <a:ea typeface="新細明體" panose="02020500000000000000" pitchFamily="18" charset="-120"/>
                </a:rPr>
                <a:t>Most frequent values are pulled out.</a:t>
              </a:r>
              <a:endParaRPr kumimoji="1" lang="en-US" altLang="zh-TW" sz="2400">
                <a:solidFill>
                  <a:prstClr val="white"/>
                </a:solidFill>
                <a:latin typeface="Times New Roman" panose="02020603050405020304" pitchFamily="18" charset="0"/>
                <a:ea typeface="新細明體" panose="02020500000000000000" pitchFamily="18" charset="-120"/>
              </a:endParaRPr>
            </a:p>
          </p:txBody>
        </p:sp>
      </p:grpSp>
      <p:sp>
        <p:nvSpPr>
          <p:cNvPr id="25" name="Rectangle 6"/>
          <p:cNvSpPr>
            <a:spLocks noChangeArrowheads="1"/>
          </p:cNvSpPr>
          <p:nvPr/>
        </p:nvSpPr>
        <p:spPr bwMode="auto">
          <a:xfrm>
            <a:off x="1211583" y="3477344"/>
            <a:ext cx="2895600" cy="236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52" tIns="46026" rIns="92052" bIns="46026"/>
          <a:lstStyle>
            <a:lvl1pPr eaLnBrk="0" hangingPunct="0">
              <a:defRPr sz="1600">
                <a:solidFill>
                  <a:schemeClr val="tx1"/>
                </a:solidFill>
                <a:latin typeface="Segoe Semibold" pitchFamily="34" charset="0"/>
              </a:defRPr>
            </a:lvl1pPr>
            <a:lvl2pPr marL="742950" indent="-285750" eaLnBrk="0" hangingPunct="0">
              <a:defRPr sz="1600">
                <a:solidFill>
                  <a:schemeClr val="tx1"/>
                </a:solidFill>
                <a:latin typeface="Segoe Semibold" pitchFamily="34" charset="0"/>
              </a:defRPr>
            </a:lvl2pPr>
            <a:lvl3pPr marL="1143000" indent="-228600" eaLnBrk="0" hangingPunct="0">
              <a:defRPr sz="1600">
                <a:solidFill>
                  <a:schemeClr val="tx1"/>
                </a:solidFill>
                <a:latin typeface="Segoe Semibold" pitchFamily="34" charset="0"/>
              </a:defRPr>
            </a:lvl3pPr>
            <a:lvl4pPr marL="1600200" indent="-228600" eaLnBrk="0" hangingPunct="0">
              <a:defRPr sz="1600">
                <a:solidFill>
                  <a:schemeClr val="tx1"/>
                </a:solidFill>
                <a:latin typeface="Segoe Semibold" pitchFamily="34" charset="0"/>
              </a:defRPr>
            </a:lvl4pPr>
            <a:lvl5pPr marL="2057400" indent="-228600" eaLnBrk="0" hangingPunct="0">
              <a:defRPr sz="1600">
                <a:solidFill>
                  <a:schemeClr val="tx1"/>
                </a:solidFill>
                <a:latin typeface="Segoe Semibold" pitchFamily="34" charset="0"/>
              </a:defRPr>
            </a:lvl5pPr>
            <a:lvl6pPr marL="2514600" indent="-228600" eaLnBrk="0" fontAlgn="base" hangingPunct="0">
              <a:spcBef>
                <a:spcPct val="0"/>
              </a:spcBef>
              <a:spcAft>
                <a:spcPct val="0"/>
              </a:spcAft>
              <a:defRPr sz="1600">
                <a:solidFill>
                  <a:schemeClr val="tx1"/>
                </a:solidFill>
                <a:latin typeface="Segoe Semibold" pitchFamily="34" charset="0"/>
              </a:defRPr>
            </a:lvl6pPr>
            <a:lvl7pPr marL="2971800" indent="-228600" eaLnBrk="0" fontAlgn="base" hangingPunct="0">
              <a:spcBef>
                <a:spcPct val="0"/>
              </a:spcBef>
              <a:spcAft>
                <a:spcPct val="0"/>
              </a:spcAft>
              <a:defRPr sz="1600">
                <a:solidFill>
                  <a:schemeClr val="tx1"/>
                </a:solidFill>
                <a:latin typeface="Segoe Semibold" pitchFamily="34" charset="0"/>
              </a:defRPr>
            </a:lvl7pPr>
            <a:lvl8pPr marL="3429000" indent="-228600" eaLnBrk="0" fontAlgn="base" hangingPunct="0">
              <a:spcBef>
                <a:spcPct val="0"/>
              </a:spcBef>
              <a:spcAft>
                <a:spcPct val="0"/>
              </a:spcAft>
              <a:defRPr sz="1600">
                <a:solidFill>
                  <a:schemeClr val="tx1"/>
                </a:solidFill>
                <a:latin typeface="Segoe Semibold" pitchFamily="34" charset="0"/>
              </a:defRPr>
            </a:lvl8pPr>
            <a:lvl9pPr marL="3886200" indent="-228600" eaLnBrk="0" fontAlgn="base" hangingPunct="0">
              <a:spcBef>
                <a:spcPct val="0"/>
              </a:spcBef>
              <a:spcAft>
                <a:spcPct val="0"/>
              </a:spcAft>
              <a:defRPr sz="1600">
                <a:solidFill>
                  <a:schemeClr val="tx1"/>
                </a:solidFill>
                <a:latin typeface="Segoe Semibold" pitchFamily="34" charset="0"/>
              </a:defRPr>
            </a:lvl9pPr>
          </a:lstStyle>
          <a:p>
            <a:pPr defTabSz="457200" fontAlgn="auto">
              <a:spcBef>
                <a:spcPts val="0"/>
              </a:spcBef>
              <a:spcAft>
                <a:spcPts val="0"/>
              </a:spcAft>
            </a:pPr>
            <a:r>
              <a:rPr kumimoji="1" lang="en-US" altLang="zh-TW" sz="2000" b="1" dirty="0">
                <a:solidFill>
                  <a:prstClr val="white"/>
                </a:solidFill>
                <a:latin typeface="Courier New" panose="02070309020205020404" pitchFamily="49" charset="0"/>
                <a:ea typeface="新細明體" panose="02020500000000000000" pitchFamily="18" charset="-120"/>
              </a:rPr>
              <a:t>switch (i) {</a:t>
            </a:r>
          </a:p>
          <a:p>
            <a:pPr defTabSz="457200" fontAlgn="auto">
              <a:spcBef>
                <a:spcPts val="0"/>
              </a:spcBef>
              <a:spcAft>
                <a:spcPts val="0"/>
              </a:spcAft>
            </a:pPr>
            <a:r>
              <a:rPr kumimoji="1" lang="en-US" altLang="zh-TW" sz="2000" b="1" dirty="0">
                <a:solidFill>
                  <a:prstClr val="white"/>
                </a:solidFill>
                <a:latin typeface="Courier New" panose="02070309020205020404" pitchFamily="49" charset="0"/>
                <a:ea typeface="新細明體" panose="02020500000000000000" pitchFamily="18" charset="-120"/>
              </a:rPr>
              <a:t>	case 1: …</a:t>
            </a:r>
          </a:p>
          <a:p>
            <a:pPr defTabSz="457200" fontAlgn="auto">
              <a:spcBef>
                <a:spcPts val="0"/>
              </a:spcBef>
              <a:spcAft>
                <a:spcPts val="0"/>
              </a:spcAft>
            </a:pPr>
            <a:r>
              <a:rPr kumimoji="1" lang="en-US" altLang="zh-TW" sz="2000" b="1" dirty="0">
                <a:solidFill>
                  <a:prstClr val="white"/>
                </a:solidFill>
                <a:latin typeface="Courier New" panose="02070309020205020404" pitchFamily="49" charset="0"/>
                <a:ea typeface="新細明體" panose="02020500000000000000" pitchFamily="18" charset="-120"/>
              </a:rPr>
              <a:t>	case 2: …</a:t>
            </a:r>
          </a:p>
          <a:p>
            <a:pPr defTabSz="457200" fontAlgn="auto">
              <a:spcBef>
                <a:spcPts val="0"/>
              </a:spcBef>
              <a:spcAft>
                <a:spcPts val="0"/>
              </a:spcAft>
            </a:pPr>
            <a:r>
              <a:rPr kumimoji="1" lang="en-US" altLang="zh-TW" sz="2000" b="1" dirty="0">
                <a:solidFill>
                  <a:prstClr val="white"/>
                </a:solidFill>
                <a:latin typeface="Courier New" panose="02070309020205020404" pitchFamily="49" charset="0"/>
                <a:ea typeface="新細明體" panose="02020500000000000000" pitchFamily="18" charset="-120"/>
              </a:rPr>
              <a:t>	case 3: …</a:t>
            </a:r>
          </a:p>
          <a:p>
            <a:pPr defTabSz="457200" fontAlgn="auto">
              <a:spcBef>
                <a:spcPts val="0"/>
              </a:spcBef>
              <a:spcAft>
                <a:spcPts val="0"/>
              </a:spcAft>
            </a:pPr>
            <a:r>
              <a:rPr kumimoji="1" lang="en-US" altLang="zh-TW" sz="2000" b="1" dirty="0">
                <a:solidFill>
                  <a:prstClr val="white"/>
                </a:solidFill>
                <a:latin typeface="Courier New" panose="02070309020205020404" pitchFamily="49" charset="0"/>
                <a:ea typeface="新細明體" panose="02020500000000000000" pitchFamily="18" charset="-120"/>
              </a:rPr>
              <a:t>	default:…</a:t>
            </a:r>
          </a:p>
          <a:p>
            <a:pPr defTabSz="457200" fontAlgn="auto">
              <a:spcBef>
                <a:spcPts val="0"/>
              </a:spcBef>
              <a:spcAft>
                <a:spcPts val="0"/>
              </a:spcAft>
            </a:pPr>
            <a:r>
              <a:rPr kumimoji="1" lang="en-US" altLang="zh-TW" sz="2000" b="1" dirty="0">
                <a:solidFill>
                  <a:prstClr val="white"/>
                </a:solidFill>
                <a:latin typeface="Courier New" panose="02070309020205020404" pitchFamily="49" charset="0"/>
                <a:ea typeface="新細明體" panose="02020500000000000000" pitchFamily="18" charset="-120"/>
              </a:rPr>
              <a:t>}</a:t>
            </a:r>
          </a:p>
        </p:txBody>
      </p:sp>
      <p:sp>
        <p:nvSpPr>
          <p:cNvPr id="26" name="Rectangle 7"/>
          <p:cNvSpPr>
            <a:spLocks noChangeArrowheads="1"/>
          </p:cNvSpPr>
          <p:nvPr/>
        </p:nvSpPr>
        <p:spPr bwMode="auto">
          <a:xfrm>
            <a:off x="1211583" y="2715344"/>
            <a:ext cx="2438400" cy="762000"/>
          </a:xfrm>
          <a:prstGeom prst="rect">
            <a:avLst/>
          </a:prstGeom>
          <a:solidFill>
            <a:srgbClr val="AC3EC1"/>
          </a:solidFill>
          <a:ln w="12700" cap="sq" algn="ctr">
            <a:solidFill>
              <a:sysClr val="window" lastClr="FFFFFF"/>
            </a:solidFill>
            <a:miter lim="800000"/>
            <a:headEnd/>
            <a:tailEnd/>
          </a:ln>
        </p:spPr>
        <p:txBody>
          <a:bodyPr wrap="none" anchor="ctr"/>
          <a:lstStyle>
            <a:lvl1pPr eaLnBrk="0" hangingPunct="0">
              <a:defRPr sz="1600">
                <a:solidFill>
                  <a:schemeClr val="tx1"/>
                </a:solidFill>
                <a:latin typeface="Segoe Semibold" pitchFamily="34" charset="0"/>
              </a:defRPr>
            </a:lvl1pPr>
            <a:lvl2pPr marL="742950" indent="-285750" eaLnBrk="0" hangingPunct="0">
              <a:defRPr sz="1600">
                <a:solidFill>
                  <a:schemeClr val="tx1"/>
                </a:solidFill>
                <a:latin typeface="Segoe Semibold" pitchFamily="34" charset="0"/>
              </a:defRPr>
            </a:lvl2pPr>
            <a:lvl3pPr marL="1143000" indent="-228600" eaLnBrk="0" hangingPunct="0">
              <a:defRPr sz="1600">
                <a:solidFill>
                  <a:schemeClr val="tx1"/>
                </a:solidFill>
                <a:latin typeface="Segoe Semibold" pitchFamily="34" charset="0"/>
              </a:defRPr>
            </a:lvl3pPr>
            <a:lvl4pPr marL="1600200" indent="-228600" eaLnBrk="0" hangingPunct="0">
              <a:defRPr sz="1600">
                <a:solidFill>
                  <a:schemeClr val="tx1"/>
                </a:solidFill>
                <a:latin typeface="Segoe Semibold" pitchFamily="34" charset="0"/>
              </a:defRPr>
            </a:lvl4pPr>
            <a:lvl5pPr marL="2057400" indent="-228600" eaLnBrk="0" hangingPunct="0">
              <a:defRPr sz="1600">
                <a:solidFill>
                  <a:schemeClr val="tx1"/>
                </a:solidFill>
                <a:latin typeface="Segoe Semibold" pitchFamily="34" charset="0"/>
              </a:defRPr>
            </a:lvl5pPr>
            <a:lvl6pPr marL="2514600" indent="-228600" eaLnBrk="0" fontAlgn="base" hangingPunct="0">
              <a:spcBef>
                <a:spcPct val="0"/>
              </a:spcBef>
              <a:spcAft>
                <a:spcPct val="0"/>
              </a:spcAft>
              <a:defRPr sz="1600">
                <a:solidFill>
                  <a:schemeClr val="tx1"/>
                </a:solidFill>
                <a:latin typeface="Segoe Semibold" pitchFamily="34" charset="0"/>
              </a:defRPr>
            </a:lvl6pPr>
            <a:lvl7pPr marL="2971800" indent="-228600" eaLnBrk="0" fontAlgn="base" hangingPunct="0">
              <a:spcBef>
                <a:spcPct val="0"/>
              </a:spcBef>
              <a:spcAft>
                <a:spcPct val="0"/>
              </a:spcAft>
              <a:defRPr sz="1600">
                <a:solidFill>
                  <a:schemeClr val="tx1"/>
                </a:solidFill>
                <a:latin typeface="Segoe Semibold" pitchFamily="34" charset="0"/>
              </a:defRPr>
            </a:lvl7pPr>
            <a:lvl8pPr marL="3429000" indent="-228600" eaLnBrk="0" fontAlgn="base" hangingPunct="0">
              <a:spcBef>
                <a:spcPct val="0"/>
              </a:spcBef>
              <a:spcAft>
                <a:spcPct val="0"/>
              </a:spcAft>
              <a:defRPr sz="1600">
                <a:solidFill>
                  <a:schemeClr val="tx1"/>
                </a:solidFill>
                <a:latin typeface="Segoe Semibold" pitchFamily="34" charset="0"/>
              </a:defRPr>
            </a:lvl8pPr>
            <a:lvl9pPr marL="3886200" indent="-228600" eaLnBrk="0" fontAlgn="base" hangingPunct="0">
              <a:spcBef>
                <a:spcPct val="0"/>
              </a:spcBef>
              <a:spcAft>
                <a:spcPct val="0"/>
              </a:spcAft>
              <a:defRPr sz="1600">
                <a:solidFill>
                  <a:schemeClr val="tx1"/>
                </a:solidFill>
                <a:latin typeface="Segoe Semibold" pitchFamily="34" charset="0"/>
              </a:defRPr>
            </a:lvl9p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zh-TW" altLang="zh-TW" sz="1600" b="0" i="0" u="none" strike="noStrike" kern="0" cap="none" spc="0" normalizeH="0" baseline="0" noProof="0">
              <a:ln>
                <a:noFill/>
              </a:ln>
              <a:solidFill>
                <a:prstClr val="white"/>
              </a:solidFill>
              <a:effectLst/>
              <a:uLnTx/>
              <a:uFillTx/>
              <a:latin typeface="Segoe Semibold" pitchFamily="34" charset="0"/>
              <a:ea typeface="新細明體" panose="02020500000000000000" pitchFamily="18" charset="-120"/>
            </a:endParaRPr>
          </a:p>
        </p:txBody>
      </p:sp>
      <p:sp>
        <p:nvSpPr>
          <p:cNvPr id="27" name="Text Box 8"/>
          <p:cNvSpPr txBox="1">
            <a:spLocks noChangeArrowheads="1"/>
          </p:cNvSpPr>
          <p:nvPr/>
        </p:nvSpPr>
        <p:spPr bwMode="auto">
          <a:xfrm>
            <a:off x="1221108" y="2659783"/>
            <a:ext cx="2895600" cy="866775"/>
          </a:xfrm>
          <a:prstGeom prst="rect">
            <a:avLst/>
          </a:prstGeom>
          <a:gradFill rotWithShape="1">
            <a:gsLst>
              <a:gs pos="0">
                <a:srgbClr val="C573D2"/>
              </a:gs>
              <a:gs pos="100000">
                <a:srgbClr val="C573D2">
                  <a:gamma/>
                  <a:shade val="46275"/>
                  <a:invGamma/>
                </a:srgbClr>
              </a:gs>
            </a:gsLst>
            <a:lin ang="2700000" scaled="1"/>
          </a:gradFill>
          <a:ln w="12700" cap="sq">
            <a:solidFill>
              <a:srgbClr val="000080"/>
            </a:solidFill>
            <a:miter lim="800000"/>
            <a:headEnd type="none" w="sm" len="sm"/>
            <a:tailEnd type="none" w="sm" len="sm"/>
          </a:ln>
          <a:effectLst/>
        </p:spPr>
        <p:txBody>
          <a:bodyPr lIns="91417" tIns="45708" rIns="91417" bIns="45708">
            <a:spAutoFit/>
          </a:bodyPr>
          <a:lstStyle/>
          <a:p>
            <a:pPr marL="0" marR="0" lvl="0" indent="0" defTabSz="457200" eaLnBrk="0" fontAlgn="auto" latinLnBrk="0" hangingPunct="0">
              <a:lnSpc>
                <a:spcPct val="100000"/>
              </a:lnSpc>
              <a:spcBef>
                <a:spcPct val="50000"/>
              </a:spcBef>
              <a:spcAft>
                <a:spcPts val="0"/>
              </a:spcAft>
              <a:buClrTx/>
              <a:buSzTx/>
              <a:buFontTx/>
              <a:buNone/>
              <a:tabLst/>
              <a:defRPr/>
            </a:pPr>
            <a:r>
              <a:rPr kumimoji="0" lang="en-US" sz="2000" b="1" i="0" u="none" strike="noStrike" kern="0" cap="none" spc="0" normalizeH="0" baseline="0" noProof="0">
                <a:ln>
                  <a:noFill/>
                </a:ln>
                <a:solidFill>
                  <a:srgbClr val="EBEBEB"/>
                </a:solidFill>
                <a:effectLst/>
                <a:uLnTx/>
                <a:uFillTx/>
                <a:latin typeface="Courier New" pitchFamily="49" charset="0"/>
                <a:ea typeface="+mn-ea"/>
              </a:rPr>
              <a:t>// 90% of the </a:t>
            </a:r>
          </a:p>
          <a:p>
            <a:pPr marL="0" marR="0" lvl="0" indent="0" defTabSz="457200" eaLnBrk="0" fontAlgn="auto" latinLnBrk="0" hangingPunct="0">
              <a:lnSpc>
                <a:spcPct val="100000"/>
              </a:lnSpc>
              <a:spcBef>
                <a:spcPct val="50000"/>
              </a:spcBef>
              <a:spcAft>
                <a:spcPts val="0"/>
              </a:spcAft>
              <a:buClrTx/>
              <a:buSzTx/>
              <a:buFontTx/>
              <a:buNone/>
              <a:tabLst/>
              <a:defRPr/>
            </a:pPr>
            <a:r>
              <a:rPr kumimoji="0" lang="en-US" sz="2000" b="1" i="0" u="none" strike="noStrike" kern="0" cap="none" spc="0" normalizeH="0" baseline="0" noProof="0">
                <a:ln>
                  <a:noFill/>
                </a:ln>
                <a:solidFill>
                  <a:srgbClr val="EBEBEB"/>
                </a:solidFill>
                <a:effectLst/>
                <a:uLnTx/>
                <a:uFillTx/>
                <a:latin typeface="Courier New" pitchFamily="49" charset="0"/>
                <a:ea typeface="+mn-ea"/>
              </a:rPr>
              <a:t>// time i = 10;</a:t>
            </a:r>
            <a:r>
              <a:rPr kumimoji="0" lang="en-US" sz="2000" b="1" i="0" u="none" strike="noStrike" kern="0" cap="none" spc="0" normalizeH="0" baseline="0" noProof="0">
                <a:ln>
                  <a:noFill/>
                </a:ln>
                <a:solidFill>
                  <a:prstClr val="white"/>
                </a:solidFill>
                <a:effectLst/>
                <a:uLnTx/>
                <a:uFillTx/>
                <a:latin typeface="Courier New" pitchFamily="49" charset="0"/>
                <a:ea typeface="+mn-ea"/>
              </a:rPr>
              <a:t>  </a:t>
            </a:r>
          </a:p>
        </p:txBody>
      </p:sp>
    </p:spTree>
    <p:extLst>
      <p:ext uri="{BB962C8B-B14F-4D97-AF65-F5344CB8AC3E}">
        <p14:creationId xmlns:p14="http://schemas.microsoft.com/office/powerpoint/2010/main" val="2661373133"/>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blinds(horizontal)">
                                      <p:cBhvr>
                                        <p:cTn id="7" dur="500"/>
                                        <p:tgtEl>
                                          <p:spTgt spid="25"/>
                                        </p:tgtEl>
                                      </p:cBhvr>
                                    </p:animEffect>
                                  </p:childTnLst>
                                </p:cTn>
                              </p:par>
                              <p:par>
                                <p:cTn id="8" presetID="4" presetClass="entr" presetSubtype="16"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box(in)">
                                      <p:cBhvr>
                                        <p:cTn id="10" dur="500"/>
                                        <p:tgtEl>
                                          <p:spTgt spid="21"/>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26"/>
                                        </p:tgtEl>
                                        <p:attrNameLst>
                                          <p:attrName>style.visibility</p:attrName>
                                        </p:attrNameLst>
                                      </p:cBhvr>
                                      <p:to>
                                        <p:strVal val="visible"/>
                                      </p:to>
                                    </p:set>
                                    <p:animEffect transition="in" filter="blinds(horizontal)">
                                      <p:cBhvr>
                                        <p:cTn id="15" dur="500"/>
                                        <p:tgtEl>
                                          <p:spTgt spid="26"/>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27"/>
                                        </p:tgtEl>
                                        <p:attrNameLst>
                                          <p:attrName>style.visibility</p:attrName>
                                        </p:attrNameLst>
                                      </p:cBhvr>
                                      <p:to>
                                        <p:strVal val="visible"/>
                                      </p:to>
                                    </p:set>
                                    <p:animEffect transition="in" filter="blinds(horizontal)">
                                      <p:cBhvr>
                                        <p:cTn id="18" dur="500"/>
                                        <p:tgtEl>
                                          <p:spTgt spid="27"/>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nodeType="click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blinds(horizontal)">
                                      <p:cBhvr>
                                        <p:cTn id="23" dur="500"/>
                                        <p:tgtEl>
                                          <p:spTgt spid="22"/>
                                        </p:tgtEl>
                                      </p:cBhvr>
                                    </p:animEffect>
                                  </p:childTnLst>
                                </p:cTn>
                              </p:par>
                              <p:par>
                                <p:cTn id="24" presetID="4" presetClass="entr" presetSubtype="16" fill="hold" grpId="0" nodeType="with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box(in)">
                                      <p:cBhvr>
                                        <p:cTn id="26"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5" grpId="0"/>
      <p:bldP spid="26" grpId="0" animBg="1"/>
      <p:bldP spid="27"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标题 1"/>
          <p:cNvSpPr>
            <a:spLocks noGrp="1"/>
          </p:cNvSpPr>
          <p:nvPr>
            <p:ph type="title"/>
          </p:nvPr>
        </p:nvSpPr>
        <p:spPr>
          <a:xfrm>
            <a:off x="971550" y="404813"/>
            <a:ext cx="7543800" cy="914400"/>
          </a:xfrm>
        </p:spPr>
        <p:txBody>
          <a:bodyPr/>
          <a:lstStyle/>
          <a:p>
            <a:r>
              <a:rPr lang="en-US" altLang="zh-CN"/>
              <a:t>Executable vs. Linkable</a:t>
            </a:r>
            <a:endParaRPr lang="zh-CN" altLang="en-US"/>
          </a:p>
        </p:txBody>
      </p:sp>
      <p:sp>
        <p:nvSpPr>
          <p:cNvPr id="30" name="Rectangle 4"/>
          <p:cNvSpPr>
            <a:spLocks noChangeArrowheads="1"/>
          </p:cNvSpPr>
          <p:nvPr/>
        </p:nvSpPr>
        <p:spPr bwMode="auto">
          <a:xfrm>
            <a:off x="1066800" y="1676400"/>
            <a:ext cx="2590800" cy="1752600"/>
          </a:xfrm>
          <a:prstGeom prst="rect">
            <a:avLst/>
          </a:prstGeom>
          <a:solidFill>
            <a:srgbClr val="BBE0E3"/>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1800" kern="0">
              <a:solidFill>
                <a:srgbClr val="000000"/>
              </a:solidFill>
              <a:latin typeface="Arial" pitchFamily="34" charset="0"/>
              <a:ea typeface="+mn-ea"/>
            </a:endParaRPr>
          </a:p>
        </p:txBody>
      </p:sp>
      <p:sp>
        <p:nvSpPr>
          <p:cNvPr id="31" name="Rectangle 6"/>
          <p:cNvSpPr>
            <a:spLocks noChangeArrowheads="1"/>
          </p:cNvSpPr>
          <p:nvPr/>
        </p:nvSpPr>
        <p:spPr bwMode="auto">
          <a:xfrm>
            <a:off x="1066800" y="1676400"/>
            <a:ext cx="2590800" cy="457200"/>
          </a:xfrm>
          <a:prstGeom prst="rect">
            <a:avLst/>
          </a:prstGeom>
          <a:solidFill>
            <a:srgbClr val="FFCC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auto">
              <a:spcBef>
                <a:spcPts val="0"/>
              </a:spcBef>
              <a:spcAft>
                <a:spcPts val="0"/>
              </a:spcAft>
              <a:defRPr/>
            </a:pPr>
            <a:r>
              <a:rPr lang="en-US" altLang="zh-CN" sz="1800" b="1" kern="0">
                <a:solidFill>
                  <a:srgbClr val="000000"/>
                </a:solidFill>
                <a:latin typeface="Arial" pitchFamily="34" charset="0"/>
              </a:rPr>
              <a:t>ELF Header</a:t>
            </a:r>
          </a:p>
        </p:txBody>
      </p:sp>
      <p:sp>
        <p:nvSpPr>
          <p:cNvPr id="32" name="Rectangle 8"/>
          <p:cNvSpPr>
            <a:spLocks noChangeArrowheads="1"/>
          </p:cNvSpPr>
          <p:nvPr/>
        </p:nvSpPr>
        <p:spPr bwMode="auto">
          <a:xfrm>
            <a:off x="1066800" y="3352800"/>
            <a:ext cx="2590800" cy="381000"/>
          </a:xfrm>
          <a:prstGeom prst="rect">
            <a:avLst/>
          </a:prstGeom>
          <a:solidFill>
            <a:srgbClr val="FFFF99"/>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auto">
              <a:spcBef>
                <a:spcPts val="0"/>
              </a:spcBef>
              <a:spcAft>
                <a:spcPts val="0"/>
              </a:spcAft>
              <a:defRPr/>
            </a:pPr>
            <a:r>
              <a:rPr lang="en-US" altLang="zh-CN" sz="1800" b="1" kern="0">
                <a:solidFill>
                  <a:srgbClr val="000000"/>
                </a:solidFill>
                <a:latin typeface="Arial" pitchFamily="34" charset="0"/>
              </a:rPr>
              <a:t>Section-Header Table</a:t>
            </a:r>
          </a:p>
        </p:txBody>
      </p:sp>
      <p:sp>
        <p:nvSpPr>
          <p:cNvPr id="33" name="Rectangle 9"/>
          <p:cNvSpPr>
            <a:spLocks noChangeArrowheads="1"/>
          </p:cNvSpPr>
          <p:nvPr/>
        </p:nvSpPr>
        <p:spPr bwMode="auto">
          <a:xfrm>
            <a:off x="1066800" y="2133600"/>
            <a:ext cx="2590800" cy="304800"/>
          </a:xfrm>
          <a:prstGeom prst="rect">
            <a:avLst/>
          </a:prstGeom>
          <a:solidFill>
            <a:srgbClr val="BBE0E3"/>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auto">
              <a:spcBef>
                <a:spcPts val="0"/>
              </a:spcBef>
              <a:spcAft>
                <a:spcPts val="0"/>
              </a:spcAft>
              <a:defRPr/>
            </a:pPr>
            <a:r>
              <a:rPr lang="en-US" altLang="zh-CN" sz="1800" kern="0">
                <a:solidFill>
                  <a:srgbClr val="000000"/>
                </a:solidFill>
                <a:latin typeface="Arial" pitchFamily="34" charset="0"/>
              </a:rPr>
              <a:t>Section 1 Data</a:t>
            </a:r>
          </a:p>
        </p:txBody>
      </p:sp>
      <p:sp>
        <p:nvSpPr>
          <p:cNvPr id="34" name="Rectangle 11"/>
          <p:cNvSpPr>
            <a:spLocks noChangeArrowheads="1"/>
          </p:cNvSpPr>
          <p:nvPr/>
        </p:nvSpPr>
        <p:spPr bwMode="auto">
          <a:xfrm>
            <a:off x="1066800" y="2438400"/>
            <a:ext cx="2590800" cy="304800"/>
          </a:xfrm>
          <a:prstGeom prst="rect">
            <a:avLst/>
          </a:prstGeom>
          <a:solidFill>
            <a:srgbClr val="BBE0E3"/>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auto">
              <a:spcBef>
                <a:spcPts val="0"/>
              </a:spcBef>
              <a:spcAft>
                <a:spcPts val="0"/>
              </a:spcAft>
              <a:defRPr/>
            </a:pPr>
            <a:r>
              <a:rPr lang="en-US" altLang="zh-CN" sz="1800" kern="0">
                <a:solidFill>
                  <a:srgbClr val="000000"/>
                </a:solidFill>
                <a:latin typeface="Arial" pitchFamily="34" charset="0"/>
              </a:rPr>
              <a:t>Section 2 Data</a:t>
            </a:r>
          </a:p>
        </p:txBody>
      </p:sp>
      <p:sp>
        <p:nvSpPr>
          <p:cNvPr id="35" name="Rectangle 13"/>
          <p:cNvSpPr>
            <a:spLocks noChangeArrowheads="1"/>
          </p:cNvSpPr>
          <p:nvPr/>
        </p:nvSpPr>
        <p:spPr bwMode="auto">
          <a:xfrm>
            <a:off x="1066800" y="2743200"/>
            <a:ext cx="2590800" cy="609600"/>
          </a:xfrm>
          <a:prstGeom prst="rect">
            <a:avLst/>
          </a:prstGeom>
          <a:solidFill>
            <a:srgbClr val="BBE0E3"/>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auto">
              <a:spcBef>
                <a:spcPts val="0"/>
              </a:spcBef>
              <a:spcAft>
                <a:spcPts val="0"/>
              </a:spcAft>
              <a:defRPr/>
            </a:pPr>
            <a:r>
              <a:rPr lang="en-US" altLang="zh-CN" sz="1800" kern="0">
                <a:solidFill>
                  <a:srgbClr val="000000"/>
                </a:solidFill>
                <a:latin typeface="Arial" pitchFamily="34" charset="0"/>
              </a:rPr>
              <a:t>…</a:t>
            </a:r>
          </a:p>
          <a:p>
            <a:pPr algn="ctr" fontAlgn="auto">
              <a:spcBef>
                <a:spcPts val="0"/>
              </a:spcBef>
              <a:spcAft>
                <a:spcPts val="0"/>
              </a:spcAft>
              <a:defRPr/>
            </a:pPr>
            <a:r>
              <a:rPr lang="en-US" altLang="zh-CN" sz="1800" kern="0">
                <a:solidFill>
                  <a:srgbClr val="000000"/>
                </a:solidFill>
                <a:latin typeface="Arial" pitchFamily="34" charset="0"/>
              </a:rPr>
              <a:t>Section n Data</a:t>
            </a:r>
          </a:p>
        </p:txBody>
      </p:sp>
      <p:sp>
        <p:nvSpPr>
          <p:cNvPr id="36" name="Rectangle 14"/>
          <p:cNvSpPr>
            <a:spLocks noChangeArrowheads="1"/>
          </p:cNvSpPr>
          <p:nvPr/>
        </p:nvSpPr>
        <p:spPr bwMode="auto">
          <a:xfrm>
            <a:off x="1066800" y="4191000"/>
            <a:ext cx="2590800" cy="1752600"/>
          </a:xfrm>
          <a:prstGeom prst="rect">
            <a:avLst/>
          </a:prstGeom>
          <a:solidFill>
            <a:srgbClr val="BBE0E3"/>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1800" kern="0">
              <a:solidFill>
                <a:srgbClr val="000000"/>
              </a:solidFill>
              <a:latin typeface="Arial" pitchFamily="34" charset="0"/>
              <a:ea typeface="+mn-ea"/>
            </a:endParaRPr>
          </a:p>
        </p:txBody>
      </p:sp>
      <p:sp>
        <p:nvSpPr>
          <p:cNvPr id="37" name="Rectangle 15"/>
          <p:cNvSpPr>
            <a:spLocks noChangeArrowheads="1"/>
          </p:cNvSpPr>
          <p:nvPr/>
        </p:nvSpPr>
        <p:spPr bwMode="auto">
          <a:xfrm>
            <a:off x="1066800" y="4191000"/>
            <a:ext cx="2590800" cy="457200"/>
          </a:xfrm>
          <a:prstGeom prst="rect">
            <a:avLst/>
          </a:prstGeom>
          <a:solidFill>
            <a:srgbClr val="FFCC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auto">
              <a:spcBef>
                <a:spcPts val="0"/>
              </a:spcBef>
              <a:spcAft>
                <a:spcPts val="0"/>
              </a:spcAft>
              <a:defRPr/>
            </a:pPr>
            <a:r>
              <a:rPr lang="en-US" altLang="zh-CN" sz="1800" b="1" kern="0">
                <a:solidFill>
                  <a:srgbClr val="000000"/>
                </a:solidFill>
                <a:latin typeface="Arial" pitchFamily="34" charset="0"/>
              </a:rPr>
              <a:t>ELF Header</a:t>
            </a:r>
          </a:p>
        </p:txBody>
      </p:sp>
      <p:sp>
        <p:nvSpPr>
          <p:cNvPr id="38" name="Rectangle 16"/>
          <p:cNvSpPr>
            <a:spLocks noChangeArrowheads="1"/>
          </p:cNvSpPr>
          <p:nvPr/>
        </p:nvSpPr>
        <p:spPr bwMode="auto">
          <a:xfrm>
            <a:off x="1066800" y="5867400"/>
            <a:ext cx="2590800" cy="381000"/>
          </a:xfrm>
          <a:prstGeom prst="rect">
            <a:avLst/>
          </a:prstGeom>
          <a:solidFill>
            <a:srgbClr val="FFFF99"/>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auto">
              <a:spcBef>
                <a:spcPts val="0"/>
              </a:spcBef>
              <a:spcAft>
                <a:spcPts val="0"/>
              </a:spcAft>
              <a:defRPr/>
            </a:pPr>
            <a:r>
              <a:rPr lang="en-US" altLang="zh-CN" sz="1800" b="1" kern="0">
                <a:solidFill>
                  <a:srgbClr val="000000"/>
                </a:solidFill>
                <a:latin typeface="Arial" pitchFamily="34" charset="0"/>
              </a:rPr>
              <a:t>Section-Header Table</a:t>
            </a:r>
          </a:p>
        </p:txBody>
      </p:sp>
      <p:sp>
        <p:nvSpPr>
          <p:cNvPr id="39" name="Rectangle 17"/>
          <p:cNvSpPr>
            <a:spLocks noChangeArrowheads="1"/>
          </p:cNvSpPr>
          <p:nvPr/>
        </p:nvSpPr>
        <p:spPr bwMode="auto">
          <a:xfrm>
            <a:off x="1066800" y="4648200"/>
            <a:ext cx="2590800" cy="304800"/>
          </a:xfrm>
          <a:prstGeom prst="rect">
            <a:avLst/>
          </a:prstGeom>
          <a:solidFill>
            <a:srgbClr val="BBE0E3"/>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auto">
              <a:spcBef>
                <a:spcPts val="0"/>
              </a:spcBef>
              <a:spcAft>
                <a:spcPts val="0"/>
              </a:spcAft>
              <a:defRPr/>
            </a:pPr>
            <a:r>
              <a:rPr lang="en-US" altLang="zh-CN" sz="1800" kern="0">
                <a:solidFill>
                  <a:srgbClr val="000000"/>
                </a:solidFill>
                <a:latin typeface="Arial" pitchFamily="34" charset="0"/>
              </a:rPr>
              <a:t>Section 1 Data</a:t>
            </a:r>
          </a:p>
        </p:txBody>
      </p:sp>
      <p:sp>
        <p:nvSpPr>
          <p:cNvPr id="40" name="Rectangle 18"/>
          <p:cNvSpPr>
            <a:spLocks noChangeArrowheads="1"/>
          </p:cNvSpPr>
          <p:nvPr/>
        </p:nvSpPr>
        <p:spPr bwMode="auto">
          <a:xfrm>
            <a:off x="1066800" y="4953000"/>
            <a:ext cx="2590800" cy="304800"/>
          </a:xfrm>
          <a:prstGeom prst="rect">
            <a:avLst/>
          </a:prstGeom>
          <a:solidFill>
            <a:srgbClr val="BBE0E3"/>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auto">
              <a:spcBef>
                <a:spcPts val="0"/>
              </a:spcBef>
              <a:spcAft>
                <a:spcPts val="0"/>
              </a:spcAft>
              <a:defRPr/>
            </a:pPr>
            <a:r>
              <a:rPr lang="en-US" altLang="zh-CN" sz="1800" kern="0">
                <a:solidFill>
                  <a:srgbClr val="000000"/>
                </a:solidFill>
                <a:latin typeface="Arial" pitchFamily="34" charset="0"/>
              </a:rPr>
              <a:t>Section 2 Data</a:t>
            </a:r>
          </a:p>
        </p:txBody>
      </p:sp>
      <p:sp>
        <p:nvSpPr>
          <p:cNvPr id="41" name="Rectangle 19"/>
          <p:cNvSpPr>
            <a:spLocks noChangeArrowheads="1"/>
          </p:cNvSpPr>
          <p:nvPr/>
        </p:nvSpPr>
        <p:spPr bwMode="auto">
          <a:xfrm>
            <a:off x="1066800" y="5257800"/>
            <a:ext cx="2590800" cy="609600"/>
          </a:xfrm>
          <a:prstGeom prst="rect">
            <a:avLst/>
          </a:prstGeom>
          <a:solidFill>
            <a:srgbClr val="BBE0E3"/>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auto">
              <a:spcBef>
                <a:spcPts val="0"/>
              </a:spcBef>
              <a:spcAft>
                <a:spcPts val="0"/>
              </a:spcAft>
              <a:defRPr/>
            </a:pPr>
            <a:r>
              <a:rPr lang="en-US" altLang="zh-CN" sz="1800" kern="0">
                <a:solidFill>
                  <a:srgbClr val="000000"/>
                </a:solidFill>
                <a:latin typeface="Arial" pitchFamily="34" charset="0"/>
              </a:rPr>
              <a:t>…</a:t>
            </a:r>
          </a:p>
          <a:p>
            <a:pPr algn="ctr" fontAlgn="auto">
              <a:spcBef>
                <a:spcPts val="0"/>
              </a:spcBef>
              <a:spcAft>
                <a:spcPts val="0"/>
              </a:spcAft>
              <a:defRPr/>
            </a:pPr>
            <a:r>
              <a:rPr lang="en-US" altLang="zh-CN" sz="1800" kern="0">
                <a:solidFill>
                  <a:srgbClr val="000000"/>
                </a:solidFill>
                <a:latin typeface="Arial" pitchFamily="34" charset="0"/>
              </a:rPr>
              <a:t>Section n Data</a:t>
            </a:r>
          </a:p>
        </p:txBody>
      </p:sp>
      <p:sp>
        <p:nvSpPr>
          <p:cNvPr id="42" name="Rectangle 21"/>
          <p:cNvSpPr>
            <a:spLocks noChangeArrowheads="1"/>
          </p:cNvSpPr>
          <p:nvPr/>
        </p:nvSpPr>
        <p:spPr bwMode="auto">
          <a:xfrm>
            <a:off x="5410200" y="1905000"/>
            <a:ext cx="2590800" cy="457200"/>
          </a:xfrm>
          <a:prstGeom prst="rect">
            <a:avLst/>
          </a:prstGeom>
          <a:solidFill>
            <a:srgbClr val="FFCC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auto">
              <a:spcBef>
                <a:spcPts val="0"/>
              </a:spcBef>
              <a:spcAft>
                <a:spcPts val="0"/>
              </a:spcAft>
              <a:defRPr/>
            </a:pPr>
            <a:r>
              <a:rPr lang="en-US" altLang="zh-CN" sz="1800" b="1" kern="0">
                <a:solidFill>
                  <a:srgbClr val="000000"/>
                </a:solidFill>
                <a:latin typeface="Arial" pitchFamily="34" charset="0"/>
              </a:rPr>
              <a:t>ELF Header</a:t>
            </a:r>
          </a:p>
        </p:txBody>
      </p:sp>
      <p:sp>
        <p:nvSpPr>
          <p:cNvPr id="43" name="Rectangle 22"/>
          <p:cNvSpPr>
            <a:spLocks noChangeArrowheads="1"/>
          </p:cNvSpPr>
          <p:nvPr/>
        </p:nvSpPr>
        <p:spPr bwMode="auto">
          <a:xfrm>
            <a:off x="5410200" y="2362200"/>
            <a:ext cx="2590800" cy="381000"/>
          </a:xfrm>
          <a:prstGeom prst="rect">
            <a:avLst/>
          </a:prstGeom>
          <a:solidFill>
            <a:srgbClr val="CCFF99"/>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auto">
              <a:spcBef>
                <a:spcPts val="0"/>
              </a:spcBef>
              <a:spcAft>
                <a:spcPts val="0"/>
              </a:spcAft>
              <a:defRPr/>
            </a:pPr>
            <a:r>
              <a:rPr lang="en-US" altLang="zh-CN" sz="1800" b="1" kern="0">
                <a:solidFill>
                  <a:srgbClr val="000000"/>
                </a:solidFill>
                <a:latin typeface="Arial" pitchFamily="34" charset="0"/>
              </a:rPr>
              <a:t>Program-Header Table</a:t>
            </a:r>
          </a:p>
        </p:txBody>
      </p:sp>
      <p:sp>
        <p:nvSpPr>
          <p:cNvPr id="44" name="Rectangle 23"/>
          <p:cNvSpPr>
            <a:spLocks noChangeArrowheads="1"/>
          </p:cNvSpPr>
          <p:nvPr/>
        </p:nvSpPr>
        <p:spPr bwMode="auto">
          <a:xfrm>
            <a:off x="5410200" y="2743200"/>
            <a:ext cx="2590800" cy="609600"/>
          </a:xfrm>
          <a:prstGeom prst="rect">
            <a:avLst/>
          </a:prstGeom>
          <a:solidFill>
            <a:srgbClr val="BBE0E3"/>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auto">
              <a:spcBef>
                <a:spcPts val="0"/>
              </a:spcBef>
              <a:spcAft>
                <a:spcPts val="0"/>
              </a:spcAft>
              <a:defRPr/>
            </a:pPr>
            <a:r>
              <a:rPr lang="en-US" altLang="zh-CN" sz="1800" kern="0">
                <a:solidFill>
                  <a:srgbClr val="000000"/>
                </a:solidFill>
                <a:latin typeface="Arial" pitchFamily="34" charset="0"/>
              </a:rPr>
              <a:t>Segment 1 Data</a:t>
            </a:r>
          </a:p>
        </p:txBody>
      </p:sp>
      <p:sp>
        <p:nvSpPr>
          <p:cNvPr id="45" name="Line 26"/>
          <p:cNvSpPr>
            <a:spLocks noChangeShapeType="1"/>
          </p:cNvSpPr>
          <p:nvPr/>
        </p:nvSpPr>
        <p:spPr bwMode="auto">
          <a:xfrm flipV="1">
            <a:off x="3505200" y="3124200"/>
            <a:ext cx="1905000" cy="167640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sz="1800" kern="0">
              <a:solidFill>
                <a:srgbClr val="000000"/>
              </a:solidFill>
              <a:latin typeface="Arial" pitchFamily="34" charset="0"/>
              <a:ea typeface="+mn-ea"/>
            </a:endParaRPr>
          </a:p>
        </p:txBody>
      </p:sp>
      <p:sp>
        <p:nvSpPr>
          <p:cNvPr id="46" name="Line 27"/>
          <p:cNvSpPr>
            <a:spLocks noChangeShapeType="1"/>
          </p:cNvSpPr>
          <p:nvPr/>
        </p:nvSpPr>
        <p:spPr bwMode="auto">
          <a:xfrm>
            <a:off x="3429000" y="2286000"/>
            <a:ext cx="1981200" cy="76200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sz="1800" kern="0">
              <a:solidFill>
                <a:srgbClr val="000000"/>
              </a:solidFill>
              <a:latin typeface="Arial" pitchFamily="34" charset="0"/>
              <a:ea typeface="+mn-ea"/>
            </a:endParaRPr>
          </a:p>
        </p:txBody>
      </p:sp>
      <p:sp>
        <p:nvSpPr>
          <p:cNvPr id="47" name="Rectangle 28"/>
          <p:cNvSpPr>
            <a:spLocks noChangeArrowheads="1"/>
          </p:cNvSpPr>
          <p:nvPr/>
        </p:nvSpPr>
        <p:spPr bwMode="auto">
          <a:xfrm>
            <a:off x="5410200" y="3352800"/>
            <a:ext cx="2590800" cy="609600"/>
          </a:xfrm>
          <a:prstGeom prst="rect">
            <a:avLst/>
          </a:prstGeom>
          <a:solidFill>
            <a:srgbClr val="BBE0E3"/>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auto">
              <a:spcBef>
                <a:spcPts val="0"/>
              </a:spcBef>
              <a:spcAft>
                <a:spcPts val="0"/>
              </a:spcAft>
              <a:defRPr/>
            </a:pPr>
            <a:r>
              <a:rPr lang="en-US" altLang="zh-CN" sz="1800" kern="0">
                <a:solidFill>
                  <a:srgbClr val="000000"/>
                </a:solidFill>
                <a:latin typeface="Arial" pitchFamily="34" charset="0"/>
              </a:rPr>
              <a:t>Segment 2 Data</a:t>
            </a:r>
          </a:p>
        </p:txBody>
      </p:sp>
      <p:sp>
        <p:nvSpPr>
          <p:cNvPr id="48" name="Line 29"/>
          <p:cNvSpPr>
            <a:spLocks noChangeShapeType="1"/>
          </p:cNvSpPr>
          <p:nvPr/>
        </p:nvSpPr>
        <p:spPr bwMode="auto">
          <a:xfrm>
            <a:off x="3429000" y="2590800"/>
            <a:ext cx="1981200" cy="99060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sz="1800" kern="0">
              <a:solidFill>
                <a:srgbClr val="000000"/>
              </a:solidFill>
              <a:latin typeface="Arial" pitchFamily="34" charset="0"/>
              <a:ea typeface="+mn-ea"/>
            </a:endParaRPr>
          </a:p>
        </p:txBody>
      </p:sp>
      <p:sp>
        <p:nvSpPr>
          <p:cNvPr id="49" name="Line 30"/>
          <p:cNvSpPr>
            <a:spLocks noChangeShapeType="1"/>
          </p:cNvSpPr>
          <p:nvPr/>
        </p:nvSpPr>
        <p:spPr bwMode="auto">
          <a:xfrm flipV="1">
            <a:off x="3505200" y="3657600"/>
            <a:ext cx="1905000" cy="144780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sz="1800" kern="0">
              <a:solidFill>
                <a:srgbClr val="000000"/>
              </a:solidFill>
              <a:latin typeface="Arial" pitchFamily="34" charset="0"/>
              <a:ea typeface="+mn-ea"/>
            </a:endParaRPr>
          </a:p>
        </p:txBody>
      </p:sp>
      <p:sp>
        <p:nvSpPr>
          <p:cNvPr id="50" name="Rectangle 31"/>
          <p:cNvSpPr>
            <a:spLocks noChangeArrowheads="1"/>
          </p:cNvSpPr>
          <p:nvPr/>
        </p:nvSpPr>
        <p:spPr bwMode="auto">
          <a:xfrm>
            <a:off x="5410200" y="3962400"/>
            <a:ext cx="2590800" cy="1219200"/>
          </a:xfrm>
          <a:prstGeom prst="rect">
            <a:avLst/>
          </a:prstGeom>
          <a:solidFill>
            <a:srgbClr val="BBE0E3"/>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auto">
              <a:spcBef>
                <a:spcPts val="0"/>
              </a:spcBef>
              <a:spcAft>
                <a:spcPts val="0"/>
              </a:spcAft>
              <a:defRPr/>
            </a:pPr>
            <a:r>
              <a:rPr lang="en-US" altLang="zh-CN" sz="1800" kern="0">
                <a:solidFill>
                  <a:srgbClr val="000000"/>
                </a:solidFill>
                <a:latin typeface="Arial" pitchFamily="34" charset="0"/>
              </a:rPr>
              <a:t>…</a:t>
            </a:r>
          </a:p>
          <a:p>
            <a:pPr algn="ctr" fontAlgn="auto">
              <a:spcBef>
                <a:spcPts val="0"/>
              </a:spcBef>
              <a:spcAft>
                <a:spcPts val="0"/>
              </a:spcAft>
              <a:defRPr/>
            </a:pPr>
            <a:r>
              <a:rPr lang="en-US" altLang="zh-CN" sz="1800" kern="0">
                <a:solidFill>
                  <a:srgbClr val="000000"/>
                </a:solidFill>
                <a:latin typeface="Arial" pitchFamily="34" charset="0"/>
              </a:rPr>
              <a:t>Segment n Data</a:t>
            </a:r>
          </a:p>
        </p:txBody>
      </p:sp>
      <p:sp>
        <p:nvSpPr>
          <p:cNvPr id="51" name="Line 32"/>
          <p:cNvSpPr>
            <a:spLocks noChangeShapeType="1"/>
          </p:cNvSpPr>
          <p:nvPr/>
        </p:nvSpPr>
        <p:spPr bwMode="auto">
          <a:xfrm>
            <a:off x="3429000" y="3048000"/>
            <a:ext cx="1981200" cy="144780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sz="1800" kern="0">
              <a:solidFill>
                <a:srgbClr val="000000"/>
              </a:solidFill>
              <a:latin typeface="Arial" pitchFamily="34" charset="0"/>
              <a:ea typeface="+mn-ea"/>
            </a:endParaRPr>
          </a:p>
        </p:txBody>
      </p:sp>
      <p:sp>
        <p:nvSpPr>
          <p:cNvPr id="52" name="Line 33"/>
          <p:cNvSpPr>
            <a:spLocks noChangeShapeType="1"/>
          </p:cNvSpPr>
          <p:nvPr/>
        </p:nvSpPr>
        <p:spPr bwMode="auto">
          <a:xfrm flipV="1">
            <a:off x="3505200" y="4572000"/>
            <a:ext cx="1905000" cy="106680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sz="1800" kern="0">
              <a:solidFill>
                <a:srgbClr val="000000"/>
              </a:solidFill>
              <a:latin typeface="Arial" pitchFamily="34" charset="0"/>
              <a:ea typeface="+mn-ea"/>
            </a:endParaRPr>
          </a:p>
        </p:txBody>
      </p:sp>
      <p:sp>
        <p:nvSpPr>
          <p:cNvPr id="24602" name="Text Box 34"/>
          <p:cNvSpPr txBox="1">
            <a:spLocks noChangeArrowheads="1"/>
          </p:cNvSpPr>
          <p:nvPr/>
        </p:nvSpPr>
        <p:spPr bwMode="auto">
          <a:xfrm>
            <a:off x="1584325" y="3694113"/>
            <a:ext cx="14668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rgbClr val="063DE8"/>
              </a:buClr>
              <a:buSzPct val="125000"/>
              <a:buChar char="•"/>
              <a:defRPr sz="2600">
                <a:solidFill>
                  <a:schemeClr val="tx1"/>
                </a:solidFill>
                <a:latin typeface="Times New Roman" panose="02020603050405020304" pitchFamily="18" charset="0"/>
              </a:defRPr>
            </a:lvl1pPr>
            <a:lvl2pPr marL="742950" indent="-285750" eaLnBrk="0" hangingPunct="0">
              <a:spcBef>
                <a:spcPct val="20000"/>
              </a:spcBef>
              <a:buClr>
                <a:srgbClr val="063DE8"/>
              </a:buClr>
              <a:buSzPct val="70000"/>
              <a:buFont typeface="Monotype Sorts"/>
              <a:buChar char="ä"/>
              <a:defRPr sz="2400">
                <a:solidFill>
                  <a:schemeClr val="tx1"/>
                </a:solidFill>
                <a:latin typeface="Times New Roman" panose="02020603050405020304" pitchFamily="18" charset="0"/>
              </a:defRPr>
            </a:lvl2pPr>
            <a:lvl3pPr marL="1143000" indent="-228600" eaLnBrk="0" hangingPunct="0">
              <a:spcBef>
                <a:spcPct val="20000"/>
              </a:spcBef>
              <a:buClr>
                <a:srgbClr val="063DE8"/>
              </a:buClr>
              <a:buSzPct val="125000"/>
              <a:buFont typeface="Wingdings" panose="05000000000000000000" pitchFamily="2" charset="2"/>
              <a:buChar char="§"/>
              <a:defRPr sz="2200">
                <a:solidFill>
                  <a:schemeClr val="tx1"/>
                </a:solidFill>
                <a:latin typeface="Times New Roman" panose="02020603050405020304" pitchFamily="18" charset="0"/>
              </a:defRPr>
            </a:lvl3pPr>
            <a:lvl4pPr marL="1600200" indent="-228600" eaLnBrk="0" hangingPunct="0">
              <a:spcBef>
                <a:spcPct val="20000"/>
              </a:spcBef>
              <a:buClr>
                <a:srgbClr val="063DE8"/>
              </a:buClr>
              <a:buSzPct val="70000"/>
              <a:buFont typeface="Wingdings" panose="05000000000000000000" pitchFamily="2" charset="2"/>
              <a:buChar char="v"/>
              <a:defRPr sz="2000">
                <a:solidFill>
                  <a:schemeClr val="tx1"/>
                </a:solidFill>
                <a:latin typeface="Times New Roman" panose="02020603050405020304" pitchFamily="18" charset="0"/>
              </a:defRPr>
            </a:lvl4pPr>
            <a:lvl5pPr marL="2057400" indent="-228600" eaLnBrk="0" hangingPunct="0">
              <a:spcBef>
                <a:spcPct val="20000"/>
              </a:spcBef>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9pPr>
          </a:lstStyle>
          <a:p>
            <a:pPr eaLnBrk="1" hangingPunct="1">
              <a:spcBef>
                <a:spcPct val="0"/>
              </a:spcBef>
              <a:buClrTx/>
              <a:buSzTx/>
              <a:buFontTx/>
              <a:buNone/>
            </a:pPr>
            <a:r>
              <a:rPr lang="en-US" altLang="zh-CN" sz="1800">
                <a:solidFill>
                  <a:srgbClr val="000000"/>
                </a:solidFill>
                <a:latin typeface="Arial" panose="020B0604020202020204" pitchFamily="34" charset="0"/>
              </a:rPr>
              <a:t>Linkable File</a:t>
            </a:r>
          </a:p>
        </p:txBody>
      </p:sp>
      <p:sp>
        <p:nvSpPr>
          <p:cNvPr id="24603" name="Text Box 35"/>
          <p:cNvSpPr txBox="1">
            <a:spLocks noChangeArrowheads="1"/>
          </p:cNvSpPr>
          <p:nvPr/>
        </p:nvSpPr>
        <p:spPr bwMode="auto">
          <a:xfrm>
            <a:off x="1600200" y="6248400"/>
            <a:ext cx="14668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rgbClr val="063DE8"/>
              </a:buClr>
              <a:buSzPct val="125000"/>
              <a:buChar char="•"/>
              <a:defRPr sz="2600">
                <a:solidFill>
                  <a:schemeClr val="tx1"/>
                </a:solidFill>
                <a:latin typeface="Times New Roman" panose="02020603050405020304" pitchFamily="18" charset="0"/>
              </a:defRPr>
            </a:lvl1pPr>
            <a:lvl2pPr marL="742950" indent="-285750" eaLnBrk="0" hangingPunct="0">
              <a:spcBef>
                <a:spcPct val="20000"/>
              </a:spcBef>
              <a:buClr>
                <a:srgbClr val="063DE8"/>
              </a:buClr>
              <a:buSzPct val="70000"/>
              <a:buFont typeface="Monotype Sorts"/>
              <a:buChar char="ä"/>
              <a:defRPr sz="2400">
                <a:solidFill>
                  <a:schemeClr val="tx1"/>
                </a:solidFill>
                <a:latin typeface="Times New Roman" panose="02020603050405020304" pitchFamily="18" charset="0"/>
              </a:defRPr>
            </a:lvl2pPr>
            <a:lvl3pPr marL="1143000" indent="-228600" eaLnBrk="0" hangingPunct="0">
              <a:spcBef>
                <a:spcPct val="20000"/>
              </a:spcBef>
              <a:buClr>
                <a:srgbClr val="063DE8"/>
              </a:buClr>
              <a:buSzPct val="125000"/>
              <a:buFont typeface="Wingdings" panose="05000000000000000000" pitchFamily="2" charset="2"/>
              <a:buChar char="§"/>
              <a:defRPr sz="2200">
                <a:solidFill>
                  <a:schemeClr val="tx1"/>
                </a:solidFill>
                <a:latin typeface="Times New Roman" panose="02020603050405020304" pitchFamily="18" charset="0"/>
              </a:defRPr>
            </a:lvl3pPr>
            <a:lvl4pPr marL="1600200" indent="-228600" eaLnBrk="0" hangingPunct="0">
              <a:spcBef>
                <a:spcPct val="20000"/>
              </a:spcBef>
              <a:buClr>
                <a:srgbClr val="063DE8"/>
              </a:buClr>
              <a:buSzPct val="70000"/>
              <a:buFont typeface="Wingdings" panose="05000000000000000000" pitchFamily="2" charset="2"/>
              <a:buChar char="v"/>
              <a:defRPr sz="2000">
                <a:solidFill>
                  <a:schemeClr val="tx1"/>
                </a:solidFill>
                <a:latin typeface="Times New Roman" panose="02020603050405020304" pitchFamily="18" charset="0"/>
              </a:defRPr>
            </a:lvl4pPr>
            <a:lvl5pPr marL="2057400" indent="-228600" eaLnBrk="0" hangingPunct="0">
              <a:spcBef>
                <a:spcPct val="20000"/>
              </a:spcBef>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9pPr>
          </a:lstStyle>
          <a:p>
            <a:pPr eaLnBrk="1" hangingPunct="1">
              <a:spcBef>
                <a:spcPct val="0"/>
              </a:spcBef>
              <a:buClrTx/>
              <a:buSzTx/>
              <a:buFontTx/>
              <a:buNone/>
            </a:pPr>
            <a:r>
              <a:rPr lang="en-US" altLang="zh-CN" sz="1800">
                <a:solidFill>
                  <a:srgbClr val="000000"/>
                </a:solidFill>
                <a:latin typeface="Arial" panose="020B0604020202020204" pitchFamily="34" charset="0"/>
              </a:rPr>
              <a:t>Linkable File</a:t>
            </a:r>
          </a:p>
        </p:txBody>
      </p:sp>
      <p:sp>
        <p:nvSpPr>
          <p:cNvPr id="24604" name="Text Box 36"/>
          <p:cNvSpPr txBox="1">
            <a:spLocks noChangeArrowheads="1"/>
          </p:cNvSpPr>
          <p:nvPr/>
        </p:nvSpPr>
        <p:spPr bwMode="auto">
          <a:xfrm>
            <a:off x="5851525" y="5141913"/>
            <a:ext cx="17462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rgbClr val="063DE8"/>
              </a:buClr>
              <a:buSzPct val="125000"/>
              <a:buChar char="•"/>
              <a:defRPr sz="2600">
                <a:solidFill>
                  <a:schemeClr val="tx1"/>
                </a:solidFill>
                <a:latin typeface="Times New Roman" panose="02020603050405020304" pitchFamily="18" charset="0"/>
              </a:defRPr>
            </a:lvl1pPr>
            <a:lvl2pPr marL="742950" indent="-285750" eaLnBrk="0" hangingPunct="0">
              <a:spcBef>
                <a:spcPct val="20000"/>
              </a:spcBef>
              <a:buClr>
                <a:srgbClr val="063DE8"/>
              </a:buClr>
              <a:buSzPct val="70000"/>
              <a:buFont typeface="Monotype Sorts"/>
              <a:buChar char="ä"/>
              <a:defRPr sz="2400">
                <a:solidFill>
                  <a:schemeClr val="tx1"/>
                </a:solidFill>
                <a:latin typeface="Times New Roman" panose="02020603050405020304" pitchFamily="18" charset="0"/>
              </a:defRPr>
            </a:lvl2pPr>
            <a:lvl3pPr marL="1143000" indent="-228600" eaLnBrk="0" hangingPunct="0">
              <a:spcBef>
                <a:spcPct val="20000"/>
              </a:spcBef>
              <a:buClr>
                <a:srgbClr val="063DE8"/>
              </a:buClr>
              <a:buSzPct val="125000"/>
              <a:buFont typeface="Wingdings" panose="05000000000000000000" pitchFamily="2" charset="2"/>
              <a:buChar char="§"/>
              <a:defRPr sz="2200">
                <a:solidFill>
                  <a:schemeClr val="tx1"/>
                </a:solidFill>
                <a:latin typeface="Times New Roman" panose="02020603050405020304" pitchFamily="18" charset="0"/>
              </a:defRPr>
            </a:lvl3pPr>
            <a:lvl4pPr marL="1600200" indent="-228600" eaLnBrk="0" hangingPunct="0">
              <a:spcBef>
                <a:spcPct val="20000"/>
              </a:spcBef>
              <a:buClr>
                <a:srgbClr val="063DE8"/>
              </a:buClr>
              <a:buSzPct val="70000"/>
              <a:buFont typeface="Wingdings" panose="05000000000000000000" pitchFamily="2" charset="2"/>
              <a:buChar char="v"/>
              <a:defRPr sz="2000">
                <a:solidFill>
                  <a:schemeClr val="tx1"/>
                </a:solidFill>
                <a:latin typeface="Times New Roman" panose="02020603050405020304" pitchFamily="18" charset="0"/>
              </a:defRPr>
            </a:lvl4pPr>
            <a:lvl5pPr marL="2057400" indent="-228600" eaLnBrk="0" hangingPunct="0">
              <a:spcBef>
                <a:spcPct val="20000"/>
              </a:spcBef>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9pPr>
          </a:lstStyle>
          <a:p>
            <a:pPr eaLnBrk="1" hangingPunct="1">
              <a:spcBef>
                <a:spcPct val="0"/>
              </a:spcBef>
              <a:buClrTx/>
              <a:buSzTx/>
              <a:buFontTx/>
              <a:buNone/>
            </a:pPr>
            <a:r>
              <a:rPr lang="en-US" altLang="zh-CN" sz="1800">
                <a:solidFill>
                  <a:srgbClr val="000000"/>
                </a:solidFill>
                <a:latin typeface="Arial" panose="020B0604020202020204" pitchFamily="34" charset="0"/>
              </a:rPr>
              <a:t>Executable File</a:t>
            </a:r>
          </a:p>
        </p:txBody>
      </p:sp>
    </p:spTree>
    <p:extLst>
      <p:ext uri="{BB962C8B-B14F-4D97-AF65-F5344CB8AC3E}">
        <p14:creationId xmlns:p14="http://schemas.microsoft.com/office/powerpoint/2010/main" val="1843386866"/>
      </p:ext>
    </p:extLst>
  </p:cSld>
  <p:clrMapOvr>
    <a:masterClrMapping/>
  </p:clrMapOvr>
  <p:transition spd="slow"/>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值</a:t>
            </a:r>
            <a:r>
              <a:rPr lang="en-US" altLang="zh-CN" dirty="0"/>
              <a:t>Profile</a:t>
            </a:r>
            <a:endParaRPr lang="zh-CN" altLang="en-US" dirty="0"/>
          </a:p>
        </p:txBody>
      </p:sp>
      <p:sp>
        <p:nvSpPr>
          <p:cNvPr id="4" name="Rectangle 4"/>
          <p:cNvSpPr>
            <a:spLocks noChangeArrowheads="1"/>
          </p:cNvSpPr>
          <p:nvPr/>
        </p:nvSpPr>
        <p:spPr bwMode="auto">
          <a:xfrm>
            <a:off x="1066800" y="2743200"/>
            <a:ext cx="2590800" cy="2743200"/>
          </a:xfrm>
          <a:prstGeom prst="rect">
            <a:avLst/>
          </a:prstGeom>
          <a:gradFill rotWithShape="0">
            <a:gsLst>
              <a:gs pos="0">
                <a:srgbClr val="694702"/>
              </a:gs>
              <a:gs pos="50000">
                <a:srgbClr val="CE8B04"/>
              </a:gs>
              <a:gs pos="100000">
                <a:srgbClr val="694702"/>
              </a:gs>
            </a:gsLst>
            <a:lin ang="2700000" scaled="1"/>
          </a:gradFill>
          <a:ln w="12700">
            <a:solidFill>
              <a:srgbClr val="C573D2"/>
            </a:solidFill>
            <a:miter lim="800000"/>
            <a:headEnd/>
            <a:tailEnd/>
          </a:ln>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457200" fontAlgn="auto">
              <a:spcBef>
                <a:spcPts val="0"/>
              </a:spcBef>
              <a:spcAft>
                <a:spcPts val="0"/>
              </a:spcAft>
            </a:pPr>
            <a:r>
              <a:rPr lang="en-US" altLang="zh-CN" kern="0">
                <a:solidFill>
                  <a:prstClr val="white"/>
                </a:solidFill>
                <a:latin typeface="Segoe Semibold" pitchFamily="34" charset="0"/>
                <a:ea typeface="新細明體" panose="02020500000000000000" pitchFamily="18" charset="-120"/>
              </a:rPr>
              <a:t>For (I=0; I&lt;N;I++)</a:t>
            </a:r>
          </a:p>
          <a:p>
            <a:pPr defTabSz="457200" fontAlgn="auto">
              <a:spcBef>
                <a:spcPts val="0"/>
              </a:spcBef>
              <a:spcAft>
                <a:spcPts val="0"/>
              </a:spcAft>
            </a:pPr>
            <a:r>
              <a:rPr lang="en-US" altLang="zh-CN" kern="0">
                <a:solidFill>
                  <a:prstClr val="white"/>
                </a:solidFill>
                <a:latin typeface="Segoe Semibold" pitchFamily="34" charset="0"/>
                <a:ea typeface="新細明體" panose="02020500000000000000" pitchFamily="18" charset="-120"/>
              </a:rPr>
              <a:t>{</a:t>
            </a:r>
          </a:p>
          <a:p>
            <a:pPr defTabSz="457200" fontAlgn="auto">
              <a:spcBef>
                <a:spcPts val="0"/>
              </a:spcBef>
              <a:spcAft>
                <a:spcPts val="0"/>
              </a:spcAft>
            </a:pPr>
            <a:r>
              <a:rPr lang="en-US" altLang="zh-CN" kern="0">
                <a:solidFill>
                  <a:prstClr val="white"/>
                </a:solidFill>
                <a:latin typeface="Segoe Semibold" pitchFamily="34" charset="0"/>
                <a:ea typeface="新細明體" panose="02020500000000000000" pitchFamily="18" charset="-120"/>
              </a:rPr>
              <a:t>A[I] += b[I]+c/N;</a:t>
            </a:r>
          </a:p>
          <a:p>
            <a:pPr defTabSz="457200" fontAlgn="auto">
              <a:spcBef>
                <a:spcPts val="0"/>
              </a:spcBef>
              <a:spcAft>
                <a:spcPts val="0"/>
              </a:spcAft>
            </a:pPr>
            <a:r>
              <a:rPr lang="en-US" altLang="zh-CN" kern="0">
                <a:solidFill>
                  <a:prstClr val="white"/>
                </a:solidFill>
                <a:latin typeface="Segoe Semibold" pitchFamily="34" charset="0"/>
                <a:ea typeface="新細明體" panose="02020500000000000000" pitchFamily="18" charset="-120"/>
              </a:rPr>
              <a:t>}</a:t>
            </a:r>
          </a:p>
        </p:txBody>
      </p:sp>
      <p:sp>
        <p:nvSpPr>
          <p:cNvPr id="5" name="Rectangle 5"/>
          <p:cNvSpPr>
            <a:spLocks noChangeArrowheads="1"/>
          </p:cNvSpPr>
          <p:nvPr/>
        </p:nvSpPr>
        <p:spPr bwMode="auto">
          <a:xfrm>
            <a:off x="5410200" y="2667000"/>
            <a:ext cx="2590800" cy="2743200"/>
          </a:xfrm>
          <a:prstGeom prst="rect">
            <a:avLst/>
          </a:prstGeom>
          <a:gradFill rotWithShape="0">
            <a:gsLst>
              <a:gs pos="0">
                <a:srgbClr val="694702"/>
              </a:gs>
              <a:gs pos="50000">
                <a:srgbClr val="CE8B04"/>
              </a:gs>
              <a:gs pos="100000">
                <a:srgbClr val="694702"/>
              </a:gs>
            </a:gsLst>
            <a:lin ang="2700000" scaled="1"/>
          </a:gradFill>
          <a:ln w="12700">
            <a:solidFill>
              <a:srgbClr val="C573D2"/>
            </a:solidFill>
            <a:miter lim="800000"/>
            <a:headEnd/>
            <a:tailEnd/>
          </a:ln>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457200" fontAlgn="auto">
              <a:spcBef>
                <a:spcPts val="0"/>
              </a:spcBef>
              <a:spcAft>
                <a:spcPts val="0"/>
              </a:spcAft>
            </a:pPr>
            <a:r>
              <a:rPr lang="en-US" altLang="zh-CN" kern="0">
                <a:solidFill>
                  <a:prstClr val="white"/>
                </a:solidFill>
                <a:latin typeface="Segoe Semibold" pitchFamily="34" charset="0"/>
                <a:ea typeface="新細明體" panose="02020500000000000000" pitchFamily="18" charset="-120"/>
              </a:rPr>
              <a:t>T1 = c/N;</a:t>
            </a:r>
          </a:p>
          <a:p>
            <a:pPr defTabSz="457200" fontAlgn="auto">
              <a:spcBef>
                <a:spcPts val="0"/>
              </a:spcBef>
              <a:spcAft>
                <a:spcPts val="0"/>
              </a:spcAft>
            </a:pPr>
            <a:r>
              <a:rPr lang="en-US" altLang="zh-CN" kern="0">
                <a:solidFill>
                  <a:prstClr val="white"/>
                </a:solidFill>
                <a:latin typeface="Segoe Semibold" pitchFamily="34" charset="0"/>
                <a:ea typeface="新細明體" panose="02020500000000000000" pitchFamily="18" charset="-120"/>
              </a:rPr>
              <a:t>For (I=0; I&lt;N;I++)</a:t>
            </a:r>
          </a:p>
          <a:p>
            <a:pPr defTabSz="457200" fontAlgn="auto">
              <a:spcBef>
                <a:spcPts val="0"/>
              </a:spcBef>
              <a:spcAft>
                <a:spcPts val="0"/>
              </a:spcAft>
            </a:pPr>
            <a:r>
              <a:rPr lang="en-US" altLang="zh-CN" kern="0">
                <a:solidFill>
                  <a:prstClr val="white"/>
                </a:solidFill>
                <a:latin typeface="Segoe Semibold" pitchFamily="34" charset="0"/>
                <a:ea typeface="新細明體" panose="02020500000000000000" pitchFamily="18" charset="-120"/>
              </a:rPr>
              <a:t>{</a:t>
            </a:r>
          </a:p>
          <a:p>
            <a:pPr defTabSz="457200" fontAlgn="auto">
              <a:spcBef>
                <a:spcPts val="0"/>
              </a:spcBef>
              <a:spcAft>
                <a:spcPts val="0"/>
              </a:spcAft>
            </a:pPr>
            <a:r>
              <a:rPr lang="en-US" altLang="zh-CN" kern="0">
                <a:solidFill>
                  <a:prstClr val="white"/>
                </a:solidFill>
                <a:latin typeface="Segoe Semibold" pitchFamily="34" charset="0"/>
                <a:ea typeface="新細明體" panose="02020500000000000000" pitchFamily="18" charset="-120"/>
              </a:rPr>
              <a:t>A[I] += b[I]+T1;</a:t>
            </a:r>
          </a:p>
          <a:p>
            <a:pPr defTabSz="457200" fontAlgn="auto">
              <a:spcBef>
                <a:spcPts val="0"/>
              </a:spcBef>
              <a:spcAft>
                <a:spcPts val="0"/>
              </a:spcAft>
            </a:pPr>
            <a:r>
              <a:rPr lang="en-US" altLang="zh-CN" kern="0">
                <a:solidFill>
                  <a:prstClr val="white"/>
                </a:solidFill>
                <a:latin typeface="Segoe Semibold" pitchFamily="34" charset="0"/>
                <a:ea typeface="新細明體" panose="02020500000000000000" pitchFamily="18" charset="-120"/>
              </a:rPr>
              <a:t>}</a:t>
            </a:r>
          </a:p>
        </p:txBody>
      </p:sp>
      <p:sp>
        <p:nvSpPr>
          <p:cNvPr id="6" name="AutoShape 4"/>
          <p:cNvSpPr>
            <a:spLocks noChangeArrowheads="1"/>
          </p:cNvSpPr>
          <p:nvPr/>
        </p:nvSpPr>
        <p:spPr bwMode="auto">
          <a:xfrm>
            <a:off x="4038600" y="2780928"/>
            <a:ext cx="976313" cy="485775"/>
          </a:xfrm>
          <a:prstGeom prst="rightArrow">
            <a:avLst>
              <a:gd name="adj1" fmla="val 50000"/>
              <a:gd name="adj2" fmla="val 50245"/>
            </a:avLst>
          </a:prstGeom>
          <a:solidFill>
            <a:schemeClr val="accent1"/>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 name="文本框 6"/>
          <p:cNvSpPr txBox="1"/>
          <p:nvPr/>
        </p:nvSpPr>
        <p:spPr>
          <a:xfrm>
            <a:off x="4038600" y="2348880"/>
            <a:ext cx="837089" cy="461665"/>
          </a:xfrm>
          <a:prstGeom prst="rect">
            <a:avLst/>
          </a:prstGeom>
          <a:noFill/>
        </p:spPr>
        <p:txBody>
          <a:bodyPr wrap="none" rtlCol="0">
            <a:spAutoFit/>
          </a:bodyPr>
          <a:lstStyle/>
          <a:p>
            <a:r>
              <a:rPr lang="en-US" altLang="zh-CN" dirty="0"/>
              <a:t>N!=0</a:t>
            </a:r>
            <a:endParaRPr lang="zh-CN" altLang="en-US" dirty="0"/>
          </a:p>
        </p:txBody>
      </p:sp>
    </p:spTree>
    <p:extLst>
      <p:ext uri="{BB962C8B-B14F-4D97-AF65-F5344CB8AC3E}">
        <p14:creationId xmlns:p14="http://schemas.microsoft.com/office/powerpoint/2010/main" val="81690378"/>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地址</a:t>
            </a:r>
            <a:r>
              <a:rPr lang="en-US" altLang="zh-CN" dirty="0"/>
              <a:t>Profile</a:t>
            </a:r>
            <a:endParaRPr lang="zh-CN" altLang="en-US" dirty="0"/>
          </a:p>
        </p:txBody>
      </p:sp>
      <p:sp>
        <p:nvSpPr>
          <p:cNvPr id="3" name="内容占位符 2"/>
          <p:cNvSpPr>
            <a:spLocks noGrp="1"/>
          </p:cNvSpPr>
          <p:nvPr>
            <p:ph idx="1"/>
          </p:nvPr>
        </p:nvSpPr>
        <p:spPr>
          <a:xfrm>
            <a:off x="827584" y="1412776"/>
            <a:ext cx="7543800" cy="4495800"/>
          </a:xfrm>
        </p:spPr>
        <p:txBody>
          <a:bodyPr/>
          <a:lstStyle/>
          <a:p>
            <a:r>
              <a:rPr lang="zh-CN" altLang="en-US" dirty="0"/>
              <a:t>对指针变量的值进行</a:t>
            </a:r>
            <a:r>
              <a:rPr lang="en-US" altLang="zh-CN" dirty="0"/>
              <a:t>profile</a:t>
            </a:r>
            <a:endParaRPr lang="zh-CN" altLang="en-US" dirty="0"/>
          </a:p>
        </p:txBody>
      </p:sp>
      <p:sp>
        <p:nvSpPr>
          <p:cNvPr id="5" name="Rectangle 11"/>
          <p:cNvSpPr>
            <a:spLocks noChangeArrowheads="1"/>
          </p:cNvSpPr>
          <p:nvPr/>
        </p:nvSpPr>
        <p:spPr bwMode="auto">
          <a:xfrm>
            <a:off x="467544" y="1988840"/>
            <a:ext cx="3121025" cy="4608512"/>
          </a:xfrm>
          <a:prstGeom prst="rect">
            <a:avLst/>
          </a:prstGeom>
          <a:gradFill rotWithShape="0">
            <a:gsLst>
              <a:gs pos="0">
                <a:srgbClr val="694702"/>
              </a:gs>
              <a:gs pos="50000">
                <a:srgbClr val="CE8B04"/>
              </a:gs>
              <a:gs pos="100000">
                <a:srgbClr val="694702"/>
              </a:gs>
            </a:gsLst>
            <a:lin ang="2700000" scaled="1"/>
          </a:gradFill>
          <a:ln w="12700">
            <a:solidFill>
              <a:srgbClr val="C573D2"/>
            </a:solidFill>
            <a:miter lim="800000"/>
            <a:headEnd/>
            <a:tailEnd/>
          </a:ln>
        </p:spPr>
        <p:txBody>
          <a:bodyPr wrap="none" anchor="ctr"/>
          <a:lstStyle>
            <a:lvl1pPr eaLnBrk="0" hangingPunct="0">
              <a:defRPr sz="1600">
                <a:solidFill>
                  <a:schemeClr val="tx1"/>
                </a:solidFill>
                <a:latin typeface="Segoe Semibold" pitchFamily="34" charset="0"/>
              </a:defRPr>
            </a:lvl1pPr>
            <a:lvl2pPr marL="742950" indent="-285750" eaLnBrk="0" hangingPunct="0">
              <a:defRPr sz="1600">
                <a:solidFill>
                  <a:schemeClr val="tx1"/>
                </a:solidFill>
                <a:latin typeface="Segoe Semibold" pitchFamily="34" charset="0"/>
              </a:defRPr>
            </a:lvl2pPr>
            <a:lvl3pPr marL="1143000" indent="-228600" eaLnBrk="0" hangingPunct="0">
              <a:defRPr sz="1600">
                <a:solidFill>
                  <a:schemeClr val="tx1"/>
                </a:solidFill>
                <a:latin typeface="Segoe Semibold" pitchFamily="34" charset="0"/>
              </a:defRPr>
            </a:lvl3pPr>
            <a:lvl4pPr marL="1600200" indent="-228600" eaLnBrk="0" hangingPunct="0">
              <a:defRPr sz="1600">
                <a:solidFill>
                  <a:schemeClr val="tx1"/>
                </a:solidFill>
                <a:latin typeface="Segoe Semibold" pitchFamily="34" charset="0"/>
              </a:defRPr>
            </a:lvl4pPr>
            <a:lvl5pPr marL="2057400" indent="-228600" eaLnBrk="0" hangingPunct="0">
              <a:defRPr sz="1600">
                <a:solidFill>
                  <a:schemeClr val="tx1"/>
                </a:solidFill>
                <a:latin typeface="Segoe Semibold" pitchFamily="34" charset="0"/>
              </a:defRPr>
            </a:lvl5pPr>
            <a:lvl6pPr marL="2514600" indent="-228600" eaLnBrk="0" fontAlgn="base" hangingPunct="0">
              <a:spcBef>
                <a:spcPct val="0"/>
              </a:spcBef>
              <a:spcAft>
                <a:spcPct val="0"/>
              </a:spcAft>
              <a:defRPr sz="1600">
                <a:solidFill>
                  <a:schemeClr val="tx1"/>
                </a:solidFill>
                <a:latin typeface="Segoe Semibold" pitchFamily="34" charset="0"/>
              </a:defRPr>
            </a:lvl6pPr>
            <a:lvl7pPr marL="2971800" indent="-228600" eaLnBrk="0" fontAlgn="base" hangingPunct="0">
              <a:spcBef>
                <a:spcPct val="0"/>
              </a:spcBef>
              <a:spcAft>
                <a:spcPct val="0"/>
              </a:spcAft>
              <a:defRPr sz="1600">
                <a:solidFill>
                  <a:schemeClr val="tx1"/>
                </a:solidFill>
                <a:latin typeface="Segoe Semibold" pitchFamily="34" charset="0"/>
              </a:defRPr>
            </a:lvl7pPr>
            <a:lvl8pPr marL="3429000" indent="-228600" eaLnBrk="0" fontAlgn="base" hangingPunct="0">
              <a:spcBef>
                <a:spcPct val="0"/>
              </a:spcBef>
              <a:spcAft>
                <a:spcPct val="0"/>
              </a:spcAft>
              <a:defRPr sz="1600">
                <a:solidFill>
                  <a:schemeClr val="tx1"/>
                </a:solidFill>
                <a:latin typeface="Segoe Semibold" pitchFamily="34" charset="0"/>
              </a:defRPr>
            </a:lvl8pPr>
            <a:lvl9pPr marL="3886200" indent="-228600" eaLnBrk="0" fontAlgn="base" hangingPunct="0">
              <a:spcBef>
                <a:spcPct val="0"/>
              </a:spcBef>
              <a:spcAft>
                <a:spcPct val="0"/>
              </a:spcAft>
              <a:defRPr sz="1600">
                <a:solidFill>
                  <a:schemeClr val="tx1"/>
                </a:solidFill>
                <a:latin typeface="Segoe Semibold" pitchFamily="34" charset="0"/>
              </a:defRPr>
            </a:lvl9p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altLang="zh-CN" sz="1600" b="0" i="0" u="none" strike="noStrike" kern="0" cap="none" spc="0" normalizeH="0" baseline="0" noProof="0" dirty="0">
              <a:ln>
                <a:noFill/>
              </a:ln>
              <a:solidFill>
                <a:prstClr val="white"/>
              </a:solidFill>
              <a:effectLst/>
              <a:uLnTx/>
              <a:uFillTx/>
              <a:latin typeface="Segoe Semibold" pitchFamily="34" charset="0"/>
              <a:ea typeface="新細明體" panose="02020500000000000000" pitchFamily="18" charset="-120"/>
            </a:endParaRPr>
          </a:p>
          <a:p>
            <a:pPr marL="0" marR="0" lvl="0" indent="0" defTabSz="457200" eaLnBrk="1" fontAlgn="auto" latinLnBrk="0" hangingPunct="1">
              <a:lnSpc>
                <a:spcPct val="100000"/>
              </a:lnSpc>
              <a:spcBef>
                <a:spcPts val="0"/>
              </a:spcBef>
              <a:spcAft>
                <a:spcPts val="0"/>
              </a:spcAft>
              <a:buClrTx/>
              <a:buSzTx/>
              <a:buFontTx/>
              <a:buNone/>
              <a:tabLst/>
              <a:defRPr/>
            </a:pPr>
            <a:r>
              <a:rPr lang="en-US" altLang="zh-CN" kern="0" dirty="0">
                <a:solidFill>
                  <a:prstClr val="white"/>
                </a:solidFill>
                <a:ea typeface="新細明體" panose="02020500000000000000" pitchFamily="18" charset="-120"/>
              </a:rPr>
              <a:t>void *</a:t>
            </a:r>
            <a:r>
              <a:rPr lang="en-US" altLang="zh-CN" kern="0" dirty="0" err="1">
                <a:solidFill>
                  <a:prstClr val="white"/>
                </a:solidFill>
                <a:ea typeface="新細明體" panose="02020500000000000000" pitchFamily="18" charset="-120"/>
              </a:rPr>
              <a:t>xa</a:t>
            </a:r>
            <a:r>
              <a:rPr lang="en-US" altLang="zh-CN" kern="0" dirty="0">
                <a:solidFill>
                  <a:prstClr val="white"/>
                </a:solidFill>
                <a:ea typeface="新細明體" panose="02020500000000000000" pitchFamily="18" charset="-120"/>
              </a:rPr>
              <a:t>;</a:t>
            </a:r>
            <a:endParaRPr kumimoji="0" lang="en-US" altLang="zh-CN" sz="1600" b="0" i="0" u="none" strike="noStrike" kern="0" cap="none" spc="0" normalizeH="0" baseline="0" noProof="0" dirty="0">
              <a:ln>
                <a:noFill/>
              </a:ln>
              <a:solidFill>
                <a:prstClr val="white"/>
              </a:solidFill>
              <a:effectLst/>
              <a:uLnTx/>
              <a:uFillTx/>
              <a:latin typeface="Segoe Semibold" pitchFamily="34" charset="0"/>
              <a:ea typeface="新細明體" panose="02020500000000000000" pitchFamily="18" charset="-120"/>
            </a:endParaRPr>
          </a:p>
          <a:p>
            <a:pPr marL="0" marR="0" lvl="0" indent="0" defTabSz="45720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dirty="0">
                <a:ln>
                  <a:noFill/>
                </a:ln>
                <a:solidFill>
                  <a:prstClr val="white"/>
                </a:solidFill>
                <a:effectLst/>
                <a:uLnTx/>
                <a:uFillTx/>
                <a:latin typeface="Segoe Semibold" pitchFamily="34" charset="0"/>
                <a:ea typeface="新細明體" panose="02020500000000000000" pitchFamily="18" charset="-120"/>
              </a:rPr>
              <a:t>for</a:t>
            </a:r>
            <a:r>
              <a:rPr lang="en-US" altLang="zh-CN" kern="0" dirty="0">
                <a:solidFill>
                  <a:prstClr val="white"/>
                </a:solidFill>
                <a:ea typeface="新細明體" panose="02020500000000000000" pitchFamily="18" charset="-120"/>
              </a:rPr>
              <a:t> (</a:t>
            </a:r>
            <a:r>
              <a:rPr lang="en-US" altLang="zh-CN" kern="0" dirty="0" err="1">
                <a:solidFill>
                  <a:prstClr val="white"/>
                </a:solidFill>
                <a:ea typeface="新細明體" panose="02020500000000000000" pitchFamily="18" charset="-120"/>
              </a:rPr>
              <a:t>i</a:t>
            </a:r>
            <a:r>
              <a:rPr lang="en-US" altLang="zh-CN" kern="0" dirty="0">
                <a:solidFill>
                  <a:prstClr val="white"/>
                </a:solidFill>
                <a:ea typeface="新細明體" panose="02020500000000000000" pitchFamily="18" charset="-120"/>
              </a:rPr>
              <a:t>=0; </a:t>
            </a:r>
            <a:r>
              <a:rPr lang="en-US" altLang="zh-CN" kern="0" dirty="0" err="1">
                <a:solidFill>
                  <a:prstClr val="white"/>
                </a:solidFill>
                <a:ea typeface="新細明體" panose="02020500000000000000" pitchFamily="18" charset="-120"/>
              </a:rPr>
              <a:t>i</a:t>
            </a:r>
            <a:r>
              <a:rPr lang="en-US" altLang="zh-CN" kern="0" dirty="0">
                <a:solidFill>
                  <a:prstClr val="white"/>
                </a:solidFill>
                <a:ea typeface="新細明體" panose="02020500000000000000" pitchFamily="18" charset="-120"/>
              </a:rPr>
              <a:t>&lt;2000; </a:t>
            </a:r>
            <a:r>
              <a:rPr lang="en-US" altLang="zh-CN" kern="0" dirty="0" err="1">
                <a:solidFill>
                  <a:prstClr val="white"/>
                </a:solidFill>
                <a:ea typeface="新細明體" panose="02020500000000000000" pitchFamily="18" charset="-120"/>
              </a:rPr>
              <a:t>i</a:t>
            </a:r>
            <a:r>
              <a:rPr lang="en-US" altLang="zh-CN" kern="0" dirty="0">
                <a:solidFill>
                  <a:prstClr val="white"/>
                </a:solidFill>
                <a:ea typeface="新細明體" panose="02020500000000000000" pitchFamily="18" charset="-120"/>
              </a:rPr>
              <a:t>++) {</a:t>
            </a:r>
          </a:p>
          <a:p>
            <a:pPr marL="0" marR="0" lvl="0" indent="0" defTabSz="457200" eaLnBrk="1" fontAlgn="auto" latinLnBrk="0" hangingPunct="1">
              <a:lnSpc>
                <a:spcPct val="100000"/>
              </a:lnSpc>
              <a:spcBef>
                <a:spcPts val="0"/>
              </a:spcBef>
              <a:spcAft>
                <a:spcPts val="0"/>
              </a:spcAft>
              <a:buClrTx/>
              <a:buSzTx/>
              <a:buFontTx/>
              <a:buNone/>
              <a:tabLst/>
              <a:defRPr/>
            </a:pPr>
            <a:r>
              <a:rPr lang="en-US" altLang="zh-CN" kern="0" dirty="0">
                <a:solidFill>
                  <a:prstClr val="white"/>
                </a:solidFill>
                <a:ea typeface="新細明體" panose="02020500000000000000" pitchFamily="18" charset="-120"/>
              </a:rPr>
              <a:t>    switch (flag) {</a:t>
            </a:r>
          </a:p>
          <a:p>
            <a:pPr marL="0" marR="0" lvl="0" indent="0" defTabSz="457200" eaLnBrk="1" fontAlgn="auto" latinLnBrk="0" hangingPunct="1">
              <a:lnSpc>
                <a:spcPct val="100000"/>
              </a:lnSpc>
              <a:spcBef>
                <a:spcPts val="0"/>
              </a:spcBef>
              <a:spcAft>
                <a:spcPts val="0"/>
              </a:spcAft>
              <a:buClrTx/>
              <a:buSzTx/>
              <a:buFontTx/>
              <a:buNone/>
              <a:tabLst/>
              <a:defRPr/>
            </a:pPr>
            <a:r>
              <a:rPr lang="en-US" altLang="zh-CN" kern="0" dirty="0">
                <a:solidFill>
                  <a:prstClr val="white"/>
                </a:solidFill>
                <a:ea typeface="新細明體" panose="02020500000000000000" pitchFamily="18" charset="-120"/>
              </a:rPr>
              <a:t>    case 1:</a:t>
            </a:r>
          </a:p>
          <a:p>
            <a:pPr marL="0" marR="0" lvl="0" indent="0" defTabSz="457200" eaLnBrk="1" fontAlgn="auto" latinLnBrk="0" hangingPunct="1">
              <a:lnSpc>
                <a:spcPct val="100000"/>
              </a:lnSpc>
              <a:spcBef>
                <a:spcPts val="0"/>
              </a:spcBef>
              <a:spcAft>
                <a:spcPts val="0"/>
              </a:spcAft>
              <a:buClrTx/>
              <a:buSzTx/>
              <a:buFontTx/>
              <a:buNone/>
              <a:tabLst/>
              <a:defRPr/>
            </a:pPr>
            <a:r>
              <a:rPr lang="en-US" altLang="zh-CN" kern="0" dirty="0">
                <a:solidFill>
                  <a:prstClr val="white"/>
                </a:solidFill>
                <a:ea typeface="新細明體" panose="02020500000000000000" pitchFamily="18" charset="-120"/>
              </a:rPr>
              <a:t>	</a:t>
            </a:r>
            <a:r>
              <a:rPr lang="en-US" altLang="zh-CN" kern="0" dirty="0" err="1">
                <a:solidFill>
                  <a:prstClr val="white"/>
                </a:solidFill>
                <a:ea typeface="新細明體" panose="02020500000000000000" pitchFamily="18" charset="-120"/>
              </a:rPr>
              <a:t>xa</a:t>
            </a:r>
            <a:r>
              <a:rPr lang="en-US" altLang="zh-CN" kern="0" dirty="0">
                <a:solidFill>
                  <a:prstClr val="white"/>
                </a:solidFill>
                <a:ea typeface="新細明體" panose="02020500000000000000" pitchFamily="18" charset="-120"/>
              </a:rPr>
              <a:t> = &amp;pa1; break;</a:t>
            </a:r>
          </a:p>
          <a:p>
            <a:pPr marL="0" marR="0" lvl="0" indent="0" defTabSz="457200" eaLnBrk="1" fontAlgn="auto" latinLnBrk="0" hangingPunct="1">
              <a:lnSpc>
                <a:spcPct val="100000"/>
              </a:lnSpc>
              <a:spcBef>
                <a:spcPts val="0"/>
              </a:spcBef>
              <a:spcAft>
                <a:spcPts val="0"/>
              </a:spcAft>
              <a:buClrTx/>
              <a:buSzTx/>
              <a:buFontTx/>
              <a:buNone/>
              <a:tabLst/>
              <a:defRPr/>
            </a:pPr>
            <a:r>
              <a:rPr lang="en-US" altLang="zh-CN" kern="0" dirty="0">
                <a:solidFill>
                  <a:prstClr val="white"/>
                </a:solidFill>
                <a:ea typeface="新細明體" panose="02020500000000000000" pitchFamily="18" charset="-120"/>
              </a:rPr>
              <a:t>    case 2:</a:t>
            </a:r>
          </a:p>
          <a:p>
            <a:pPr marL="0" marR="0" lvl="0" indent="0" defTabSz="457200" eaLnBrk="1" fontAlgn="auto" latinLnBrk="0" hangingPunct="1">
              <a:lnSpc>
                <a:spcPct val="100000"/>
              </a:lnSpc>
              <a:spcBef>
                <a:spcPts val="0"/>
              </a:spcBef>
              <a:spcAft>
                <a:spcPts val="0"/>
              </a:spcAft>
              <a:buClrTx/>
              <a:buSzTx/>
              <a:buFontTx/>
              <a:buNone/>
              <a:tabLst/>
              <a:defRPr/>
            </a:pPr>
            <a:r>
              <a:rPr lang="en-US" altLang="zh-CN" kern="0" dirty="0">
                <a:solidFill>
                  <a:prstClr val="white"/>
                </a:solidFill>
                <a:ea typeface="新細明體" panose="02020500000000000000" pitchFamily="18" charset="-120"/>
              </a:rPr>
              <a:t>        </a:t>
            </a:r>
            <a:r>
              <a:rPr lang="en-US" altLang="zh-CN" kern="0" dirty="0" err="1">
                <a:solidFill>
                  <a:prstClr val="white"/>
                </a:solidFill>
                <a:ea typeface="新細明體" panose="02020500000000000000" pitchFamily="18" charset="-120"/>
              </a:rPr>
              <a:t>xa</a:t>
            </a:r>
            <a:r>
              <a:rPr lang="en-US" altLang="zh-CN" kern="0" dirty="0">
                <a:solidFill>
                  <a:prstClr val="white"/>
                </a:solidFill>
                <a:ea typeface="新細明體" panose="02020500000000000000" pitchFamily="18" charset="-120"/>
              </a:rPr>
              <a:t> = &amp;pa2; break;</a:t>
            </a:r>
          </a:p>
          <a:p>
            <a:pPr marL="0" marR="0" lvl="0" indent="0" defTabSz="457200" eaLnBrk="1" fontAlgn="auto" latinLnBrk="0" hangingPunct="1">
              <a:lnSpc>
                <a:spcPct val="100000"/>
              </a:lnSpc>
              <a:spcBef>
                <a:spcPts val="0"/>
              </a:spcBef>
              <a:spcAft>
                <a:spcPts val="0"/>
              </a:spcAft>
              <a:buClrTx/>
              <a:buSzTx/>
              <a:buFontTx/>
              <a:buNone/>
              <a:tabLst/>
              <a:defRPr/>
            </a:pPr>
            <a:r>
              <a:rPr lang="en-US" altLang="zh-CN" kern="0" dirty="0">
                <a:solidFill>
                  <a:prstClr val="white"/>
                </a:solidFill>
                <a:ea typeface="新細明體" panose="02020500000000000000" pitchFamily="18" charset="-120"/>
              </a:rPr>
              <a:t>    case 3:</a:t>
            </a:r>
          </a:p>
          <a:p>
            <a:pPr marL="0" marR="0" lvl="0" indent="0" defTabSz="457200" eaLnBrk="1" fontAlgn="auto" latinLnBrk="0" hangingPunct="1">
              <a:lnSpc>
                <a:spcPct val="100000"/>
              </a:lnSpc>
              <a:spcBef>
                <a:spcPts val="0"/>
              </a:spcBef>
              <a:spcAft>
                <a:spcPts val="0"/>
              </a:spcAft>
              <a:buClrTx/>
              <a:buSzTx/>
              <a:buFontTx/>
              <a:buNone/>
              <a:tabLst/>
              <a:defRPr/>
            </a:pPr>
            <a:r>
              <a:rPr lang="en-US" altLang="zh-CN" kern="0" dirty="0">
                <a:solidFill>
                  <a:prstClr val="white"/>
                </a:solidFill>
                <a:ea typeface="新細明體" panose="02020500000000000000" pitchFamily="18" charset="-120"/>
              </a:rPr>
              <a:t>        </a:t>
            </a:r>
            <a:r>
              <a:rPr lang="en-US" altLang="zh-CN" kern="0" dirty="0" err="1">
                <a:solidFill>
                  <a:prstClr val="white"/>
                </a:solidFill>
                <a:ea typeface="新細明體" panose="02020500000000000000" pitchFamily="18" charset="-120"/>
              </a:rPr>
              <a:t>xa</a:t>
            </a:r>
            <a:r>
              <a:rPr lang="en-US" altLang="zh-CN" kern="0" dirty="0">
                <a:solidFill>
                  <a:prstClr val="white"/>
                </a:solidFill>
                <a:ea typeface="新細明體" panose="02020500000000000000" pitchFamily="18" charset="-120"/>
              </a:rPr>
              <a:t> = &amp;pa2; break;</a:t>
            </a:r>
          </a:p>
          <a:p>
            <a:pPr marL="0" marR="0" lvl="0" indent="0" defTabSz="457200" eaLnBrk="1" fontAlgn="auto" latinLnBrk="0" hangingPunct="1">
              <a:lnSpc>
                <a:spcPct val="100000"/>
              </a:lnSpc>
              <a:spcBef>
                <a:spcPts val="0"/>
              </a:spcBef>
              <a:spcAft>
                <a:spcPts val="0"/>
              </a:spcAft>
              <a:buClrTx/>
              <a:buSzTx/>
              <a:buFontTx/>
              <a:buNone/>
              <a:tabLst/>
              <a:defRPr/>
            </a:pPr>
            <a:r>
              <a:rPr lang="en-US" altLang="zh-CN" kern="0" dirty="0">
                <a:solidFill>
                  <a:prstClr val="white"/>
                </a:solidFill>
                <a:ea typeface="新細明體" panose="02020500000000000000" pitchFamily="18" charset="-120"/>
              </a:rPr>
              <a:t>    default:</a:t>
            </a:r>
          </a:p>
          <a:p>
            <a:pPr marL="0" marR="0" lvl="0" indent="0" defTabSz="457200" eaLnBrk="1" fontAlgn="auto" latinLnBrk="0" hangingPunct="1">
              <a:lnSpc>
                <a:spcPct val="100000"/>
              </a:lnSpc>
              <a:spcBef>
                <a:spcPts val="0"/>
              </a:spcBef>
              <a:spcAft>
                <a:spcPts val="0"/>
              </a:spcAft>
              <a:buClrTx/>
              <a:buSzTx/>
              <a:buFontTx/>
              <a:buNone/>
              <a:tabLst/>
              <a:defRPr/>
            </a:pPr>
            <a:r>
              <a:rPr lang="en-US" altLang="zh-CN" kern="0" dirty="0">
                <a:solidFill>
                  <a:prstClr val="white"/>
                </a:solidFill>
                <a:ea typeface="新細明體" panose="02020500000000000000" pitchFamily="18" charset="-120"/>
              </a:rPr>
              <a:t>        </a:t>
            </a:r>
            <a:r>
              <a:rPr lang="en-US" altLang="zh-CN" kern="0" dirty="0" err="1">
                <a:solidFill>
                  <a:prstClr val="white"/>
                </a:solidFill>
                <a:ea typeface="新細明體" panose="02020500000000000000" pitchFamily="18" charset="-120"/>
              </a:rPr>
              <a:t>xa</a:t>
            </a:r>
            <a:r>
              <a:rPr lang="en-US" altLang="zh-CN" kern="0" dirty="0">
                <a:solidFill>
                  <a:prstClr val="white"/>
                </a:solidFill>
                <a:ea typeface="新細明體" panose="02020500000000000000" pitchFamily="18" charset="-120"/>
              </a:rPr>
              <a:t> = &amp;pad;</a:t>
            </a:r>
          </a:p>
          <a:p>
            <a:pPr marL="0" marR="0" lvl="0" indent="0" defTabSz="457200" eaLnBrk="1" fontAlgn="auto" latinLnBrk="0" hangingPunct="1">
              <a:lnSpc>
                <a:spcPct val="100000"/>
              </a:lnSpc>
              <a:spcBef>
                <a:spcPts val="0"/>
              </a:spcBef>
              <a:spcAft>
                <a:spcPts val="0"/>
              </a:spcAft>
              <a:buClrTx/>
              <a:buSzTx/>
              <a:buFontTx/>
              <a:buNone/>
              <a:tabLst/>
              <a:defRPr/>
            </a:pPr>
            <a:r>
              <a:rPr lang="en-US" altLang="zh-CN" kern="0" dirty="0">
                <a:solidFill>
                  <a:prstClr val="white"/>
                </a:solidFill>
                <a:ea typeface="新細明體" panose="02020500000000000000" pitchFamily="18" charset="-120"/>
              </a:rPr>
              <a:t>    }</a:t>
            </a:r>
          </a:p>
          <a:p>
            <a:pPr marL="0" marR="0" lvl="0" indent="0" defTabSz="457200" eaLnBrk="1" fontAlgn="auto" latinLnBrk="0" hangingPunct="1">
              <a:lnSpc>
                <a:spcPct val="100000"/>
              </a:lnSpc>
              <a:spcBef>
                <a:spcPts val="0"/>
              </a:spcBef>
              <a:spcAft>
                <a:spcPts val="0"/>
              </a:spcAft>
              <a:buClrTx/>
              <a:buSzTx/>
              <a:buFontTx/>
              <a:buNone/>
              <a:tabLst/>
              <a:defRPr/>
            </a:pPr>
            <a:r>
              <a:rPr lang="en-US" altLang="zh-CN" kern="0" dirty="0">
                <a:solidFill>
                  <a:prstClr val="white"/>
                </a:solidFill>
                <a:ea typeface="新細明體" panose="02020500000000000000" pitchFamily="18" charset="-120"/>
              </a:rPr>
              <a:t>    </a:t>
            </a:r>
            <a:r>
              <a:rPr lang="en-US" altLang="zh-CN" kern="0" dirty="0" err="1">
                <a:solidFill>
                  <a:prstClr val="white"/>
                </a:solidFill>
                <a:ea typeface="新細明體" panose="02020500000000000000" pitchFamily="18" charset="-120"/>
              </a:rPr>
              <a:t>xa</a:t>
            </a:r>
            <a:r>
              <a:rPr lang="en-US" altLang="zh-CN" kern="0" dirty="0">
                <a:solidFill>
                  <a:prstClr val="white"/>
                </a:solidFill>
                <a:ea typeface="新細明體" panose="02020500000000000000" pitchFamily="18" charset="-120"/>
              </a:rPr>
              <a:t>();</a:t>
            </a:r>
          </a:p>
          <a:p>
            <a:pPr marL="0" marR="0" lvl="0" indent="0" defTabSz="457200" eaLnBrk="1" fontAlgn="auto" latinLnBrk="0" hangingPunct="1">
              <a:lnSpc>
                <a:spcPct val="100000"/>
              </a:lnSpc>
              <a:spcBef>
                <a:spcPts val="0"/>
              </a:spcBef>
              <a:spcAft>
                <a:spcPts val="0"/>
              </a:spcAft>
              <a:buClrTx/>
              <a:buSzTx/>
              <a:buFontTx/>
              <a:buNone/>
              <a:tabLst/>
              <a:defRPr/>
            </a:pPr>
            <a:r>
              <a:rPr lang="en-US" altLang="zh-CN" kern="0" dirty="0">
                <a:solidFill>
                  <a:prstClr val="white"/>
                </a:solidFill>
                <a:ea typeface="新細明體" panose="02020500000000000000" pitchFamily="18" charset="-120"/>
              </a:rPr>
              <a:t>}</a:t>
            </a:r>
          </a:p>
        </p:txBody>
      </p:sp>
      <p:sp>
        <p:nvSpPr>
          <p:cNvPr id="7" name="Text Box 8"/>
          <p:cNvSpPr txBox="1">
            <a:spLocks noChangeArrowheads="1"/>
          </p:cNvSpPr>
          <p:nvPr/>
        </p:nvSpPr>
        <p:spPr bwMode="auto">
          <a:xfrm>
            <a:off x="539552" y="1916832"/>
            <a:ext cx="2895600" cy="784806"/>
          </a:xfrm>
          <a:prstGeom prst="rect">
            <a:avLst/>
          </a:prstGeom>
          <a:gradFill rotWithShape="1">
            <a:gsLst>
              <a:gs pos="0">
                <a:srgbClr val="C573D2"/>
              </a:gs>
              <a:gs pos="100000">
                <a:srgbClr val="C573D2">
                  <a:gamma/>
                  <a:shade val="46275"/>
                  <a:invGamma/>
                </a:srgbClr>
              </a:gs>
            </a:gsLst>
            <a:lin ang="2700000" scaled="1"/>
          </a:gradFill>
          <a:ln w="12700" cap="sq">
            <a:solidFill>
              <a:srgbClr val="000080"/>
            </a:solidFill>
            <a:miter lim="800000"/>
            <a:headEnd type="none" w="sm" len="sm"/>
            <a:tailEnd type="none" w="sm" len="sm"/>
          </a:ln>
          <a:effectLst/>
        </p:spPr>
        <p:txBody>
          <a:bodyPr lIns="91417" tIns="45708" rIns="91417" bIns="45708">
            <a:spAutoFit/>
          </a:bodyPr>
          <a:lstStyle/>
          <a:p>
            <a:pPr marL="0" marR="0" lvl="0" indent="0" defTabSz="457200" eaLnBrk="0" fontAlgn="auto" latinLnBrk="0" hangingPunct="0">
              <a:lnSpc>
                <a:spcPct val="100000"/>
              </a:lnSpc>
              <a:spcBef>
                <a:spcPct val="50000"/>
              </a:spcBef>
              <a:spcAft>
                <a:spcPts val="0"/>
              </a:spcAft>
              <a:buClrTx/>
              <a:buSzTx/>
              <a:buFontTx/>
              <a:buNone/>
              <a:tabLst/>
              <a:defRPr/>
            </a:pPr>
            <a:r>
              <a:rPr kumimoji="0" lang="en-US" sz="1800" b="1" i="0" u="none" strike="noStrike" kern="0" cap="none" spc="0" normalizeH="0" baseline="0" noProof="0" dirty="0">
                <a:ln>
                  <a:noFill/>
                </a:ln>
                <a:solidFill>
                  <a:srgbClr val="EBEBEB"/>
                </a:solidFill>
                <a:effectLst/>
                <a:uLnTx/>
                <a:uFillTx/>
                <a:latin typeface="Courier New" pitchFamily="49" charset="0"/>
                <a:ea typeface="+mn-ea"/>
              </a:rPr>
              <a:t>// 90% of the</a:t>
            </a:r>
          </a:p>
          <a:p>
            <a:pPr marL="0" marR="0" lvl="0" indent="0" defTabSz="457200" eaLnBrk="0" fontAlgn="auto" latinLnBrk="0" hangingPunct="0">
              <a:lnSpc>
                <a:spcPct val="100000"/>
              </a:lnSpc>
              <a:spcBef>
                <a:spcPct val="50000"/>
              </a:spcBef>
              <a:spcAft>
                <a:spcPts val="0"/>
              </a:spcAft>
              <a:buClrTx/>
              <a:buSzTx/>
              <a:buFontTx/>
              <a:buNone/>
              <a:tabLst/>
              <a:defRPr/>
            </a:pPr>
            <a:r>
              <a:rPr kumimoji="0" lang="en-US" sz="1800" b="1" i="0" u="none" strike="noStrike" kern="0" cap="none" spc="0" normalizeH="0" baseline="0" noProof="0" dirty="0">
                <a:ln>
                  <a:noFill/>
                </a:ln>
                <a:solidFill>
                  <a:srgbClr val="EBEBEB"/>
                </a:solidFill>
                <a:effectLst/>
                <a:uLnTx/>
                <a:uFillTx/>
                <a:latin typeface="Courier New" pitchFamily="49" charset="0"/>
                <a:ea typeface="+mn-ea"/>
              </a:rPr>
              <a:t>// time </a:t>
            </a:r>
            <a:r>
              <a:rPr lang="en-US" sz="1800" b="1" kern="0" dirty="0">
                <a:solidFill>
                  <a:srgbClr val="EBEBEB"/>
                </a:solidFill>
                <a:latin typeface="Courier New" pitchFamily="49" charset="0"/>
                <a:ea typeface="+mn-ea"/>
              </a:rPr>
              <a:t>flag</a:t>
            </a:r>
            <a:r>
              <a:rPr kumimoji="0" lang="en-US" sz="1800" b="1" i="0" u="none" strike="noStrike" kern="0" cap="none" spc="0" normalizeH="0" baseline="0" noProof="0" dirty="0">
                <a:ln>
                  <a:noFill/>
                </a:ln>
                <a:solidFill>
                  <a:srgbClr val="EBEBEB"/>
                </a:solidFill>
                <a:effectLst/>
                <a:uLnTx/>
                <a:uFillTx/>
                <a:latin typeface="Courier New" pitchFamily="49" charset="0"/>
                <a:ea typeface="+mn-ea"/>
              </a:rPr>
              <a:t> = </a:t>
            </a:r>
            <a:r>
              <a:rPr lang="en-US" sz="1800" b="1" kern="0" dirty="0">
                <a:solidFill>
                  <a:srgbClr val="EBEBEB"/>
                </a:solidFill>
                <a:latin typeface="Courier New" pitchFamily="49" charset="0"/>
                <a:ea typeface="+mn-ea"/>
              </a:rPr>
              <a:t>2</a:t>
            </a:r>
            <a:r>
              <a:rPr kumimoji="0" lang="en-US" sz="1800" b="1" i="0" u="none" strike="noStrike" kern="0" cap="none" spc="0" normalizeH="0" baseline="0" noProof="0" dirty="0">
                <a:ln>
                  <a:noFill/>
                </a:ln>
                <a:solidFill>
                  <a:srgbClr val="EBEBEB"/>
                </a:solidFill>
                <a:effectLst/>
                <a:uLnTx/>
                <a:uFillTx/>
                <a:latin typeface="Courier New" pitchFamily="49" charset="0"/>
                <a:ea typeface="+mn-ea"/>
              </a:rPr>
              <a:t>;</a:t>
            </a:r>
            <a:r>
              <a:rPr kumimoji="0" lang="en-US" sz="1800" b="1" i="0" u="none" strike="noStrike" kern="0" cap="none" spc="0" normalizeH="0" baseline="0" noProof="0" dirty="0">
                <a:ln>
                  <a:noFill/>
                </a:ln>
                <a:solidFill>
                  <a:prstClr val="white"/>
                </a:solidFill>
                <a:effectLst/>
                <a:uLnTx/>
                <a:uFillTx/>
                <a:latin typeface="Courier New" pitchFamily="49" charset="0"/>
                <a:ea typeface="+mn-ea"/>
              </a:rPr>
              <a:t>  </a:t>
            </a:r>
          </a:p>
        </p:txBody>
      </p:sp>
      <p:sp>
        <p:nvSpPr>
          <p:cNvPr id="8" name="Rectangle 11"/>
          <p:cNvSpPr>
            <a:spLocks noChangeArrowheads="1"/>
          </p:cNvSpPr>
          <p:nvPr/>
        </p:nvSpPr>
        <p:spPr bwMode="auto">
          <a:xfrm>
            <a:off x="3707905" y="1988840"/>
            <a:ext cx="2376264" cy="4608512"/>
          </a:xfrm>
          <a:prstGeom prst="rect">
            <a:avLst/>
          </a:prstGeom>
          <a:gradFill rotWithShape="0">
            <a:gsLst>
              <a:gs pos="0">
                <a:srgbClr val="694702"/>
              </a:gs>
              <a:gs pos="50000">
                <a:srgbClr val="CE8B04"/>
              </a:gs>
              <a:gs pos="100000">
                <a:srgbClr val="694702"/>
              </a:gs>
            </a:gsLst>
            <a:lin ang="2700000" scaled="1"/>
          </a:gradFill>
          <a:ln w="12700">
            <a:solidFill>
              <a:srgbClr val="C573D2"/>
            </a:solidFill>
            <a:miter lim="800000"/>
            <a:headEnd/>
            <a:tailEnd/>
          </a:ln>
        </p:spPr>
        <p:txBody>
          <a:bodyPr wrap="none" anchor="ctr"/>
          <a:lstStyle>
            <a:lvl1pPr eaLnBrk="0" hangingPunct="0">
              <a:defRPr sz="1600">
                <a:solidFill>
                  <a:schemeClr val="tx1"/>
                </a:solidFill>
                <a:latin typeface="Segoe Semibold" pitchFamily="34" charset="0"/>
              </a:defRPr>
            </a:lvl1pPr>
            <a:lvl2pPr marL="742950" indent="-285750" eaLnBrk="0" hangingPunct="0">
              <a:defRPr sz="1600">
                <a:solidFill>
                  <a:schemeClr val="tx1"/>
                </a:solidFill>
                <a:latin typeface="Segoe Semibold" pitchFamily="34" charset="0"/>
              </a:defRPr>
            </a:lvl2pPr>
            <a:lvl3pPr marL="1143000" indent="-228600" eaLnBrk="0" hangingPunct="0">
              <a:defRPr sz="1600">
                <a:solidFill>
                  <a:schemeClr val="tx1"/>
                </a:solidFill>
                <a:latin typeface="Segoe Semibold" pitchFamily="34" charset="0"/>
              </a:defRPr>
            </a:lvl3pPr>
            <a:lvl4pPr marL="1600200" indent="-228600" eaLnBrk="0" hangingPunct="0">
              <a:defRPr sz="1600">
                <a:solidFill>
                  <a:schemeClr val="tx1"/>
                </a:solidFill>
                <a:latin typeface="Segoe Semibold" pitchFamily="34" charset="0"/>
              </a:defRPr>
            </a:lvl4pPr>
            <a:lvl5pPr marL="2057400" indent="-228600" eaLnBrk="0" hangingPunct="0">
              <a:defRPr sz="1600">
                <a:solidFill>
                  <a:schemeClr val="tx1"/>
                </a:solidFill>
                <a:latin typeface="Segoe Semibold" pitchFamily="34" charset="0"/>
              </a:defRPr>
            </a:lvl5pPr>
            <a:lvl6pPr marL="2514600" indent="-228600" eaLnBrk="0" fontAlgn="base" hangingPunct="0">
              <a:spcBef>
                <a:spcPct val="0"/>
              </a:spcBef>
              <a:spcAft>
                <a:spcPct val="0"/>
              </a:spcAft>
              <a:defRPr sz="1600">
                <a:solidFill>
                  <a:schemeClr val="tx1"/>
                </a:solidFill>
                <a:latin typeface="Segoe Semibold" pitchFamily="34" charset="0"/>
              </a:defRPr>
            </a:lvl6pPr>
            <a:lvl7pPr marL="2971800" indent="-228600" eaLnBrk="0" fontAlgn="base" hangingPunct="0">
              <a:spcBef>
                <a:spcPct val="0"/>
              </a:spcBef>
              <a:spcAft>
                <a:spcPct val="0"/>
              </a:spcAft>
              <a:defRPr sz="1600">
                <a:solidFill>
                  <a:schemeClr val="tx1"/>
                </a:solidFill>
                <a:latin typeface="Segoe Semibold" pitchFamily="34" charset="0"/>
              </a:defRPr>
            </a:lvl7pPr>
            <a:lvl8pPr marL="3429000" indent="-228600" eaLnBrk="0" fontAlgn="base" hangingPunct="0">
              <a:spcBef>
                <a:spcPct val="0"/>
              </a:spcBef>
              <a:spcAft>
                <a:spcPct val="0"/>
              </a:spcAft>
              <a:defRPr sz="1600">
                <a:solidFill>
                  <a:schemeClr val="tx1"/>
                </a:solidFill>
                <a:latin typeface="Segoe Semibold" pitchFamily="34" charset="0"/>
              </a:defRPr>
            </a:lvl8pPr>
            <a:lvl9pPr marL="3886200" indent="-228600" eaLnBrk="0" fontAlgn="base" hangingPunct="0">
              <a:spcBef>
                <a:spcPct val="0"/>
              </a:spcBef>
              <a:spcAft>
                <a:spcPct val="0"/>
              </a:spcAft>
              <a:defRPr sz="1600">
                <a:solidFill>
                  <a:schemeClr val="tx1"/>
                </a:solidFill>
                <a:latin typeface="Segoe Semibold" pitchFamily="34" charset="0"/>
              </a:defRPr>
            </a:lvl9pPr>
          </a:lstStyle>
          <a:p>
            <a:pPr marL="0" marR="0" lvl="0" indent="0" defTabSz="457200" eaLnBrk="1" fontAlgn="auto" latinLnBrk="0" hangingPunct="1">
              <a:lnSpc>
                <a:spcPct val="100000"/>
              </a:lnSpc>
              <a:spcBef>
                <a:spcPts val="0"/>
              </a:spcBef>
              <a:spcAft>
                <a:spcPts val="0"/>
              </a:spcAft>
              <a:buClrTx/>
              <a:buSzTx/>
              <a:buFontTx/>
              <a:buNone/>
              <a:tabLst/>
              <a:defRPr/>
            </a:pPr>
            <a:r>
              <a:rPr lang="en-US" altLang="zh-CN" kern="0" dirty="0">
                <a:solidFill>
                  <a:prstClr val="white"/>
                </a:solidFill>
                <a:ea typeface="新細明體" panose="02020500000000000000" pitchFamily="18" charset="-120"/>
              </a:rPr>
              <a:t>void *</a:t>
            </a:r>
            <a:r>
              <a:rPr lang="en-US" altLang="zh-CN" kern="0" dirty="0" err="1">
                <a:solidFill>
                  <a:prstClr val="white"/>
                </a:solidFill>
                <a:ea typeface="新細明體" panose="02020500000000000000" pitchFamily="18" charset="-120"/>
              </a:rPr>
              <a:t>xa</a:t>
            </a:r>
            <a:r>
              <a:rPr lang="en-US" altLang="zh-CN" kern="0" dirty="0">
                <a:solidFill>
                  <a:prstClr val="white"/>
                </a:solidFill>
                <a:ea typeface="新細明體" panose="02020500000000000000" pitchFamily="18" charset="-120"/>
              </a:rPr>
              <a:t>;</a:t>
            </a:r>
            <a:endParaRPr kumimoji="0" lang="en-US" altLang="zh-CN" sz="1600" b="0" i="0" u="none" strike="noStrike" kern="0" cap="none" spc="0" normalizeH="0" baseline="0" noProof="0" dirty="0">
              <a:ln>
                <a:noFill/>
              </a:ln>
              <a:solidFill>
                <a:prstClr val="white"/>
              </a:solidFill>
              <a:effectLst/>
              <a:uLnTx/>
              <a:uFillTx/>
              <a:latin typeface="Segoe Semibold" pitchFamily="34" charset="0"/>
              <a:ea typeface="新細明體" panose="02020500000000000000" pitchFamily="18" charset="-120"/>
            </a:endParaRPr>
          </a:p>
          <a:p>
            <a:pPr marL="0" marR="0" lvl="0" indent="0" defTabSz="45720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dirty="0">
                <a:ln>
                  <a:noFill/>
                </a:ln>
                <a:solidFill>
                  <a:prstClr val="white"/>
                </a:solidFill>
                <a:effectLst/>
                <a:uLnTx/>
                <a:uFillTx/>
                <a:latin typeface="Segoe Semibold" pitchFamily="34" charset="0"/>
                <a:ea typeface="新細明體" panose="02020500000000000000" pitchFamily="18" charset="-120"/>
              </a:rPr>
              <a:t>for</a:t>
            </a:r>
            <a:r>
              <a:rPr lang="en-US" altLang="zh-CN" kern="0" dirty="0">
                <a:solidFill>
                  <a:prstClr val="white"/>
                </a:solidFill>
                <a:ea typeface="新細明體" panose="02020500000000000000" pitchFamily="18" charset="-120"/>
              </a:rPr>
              <a:t> (</a:t>
            </a:r>
            <a:r>
              <a:rPr lang="en-US" altLang="zh-CN" kern="0" dirty="0" err="1">
                <a:solidFill>
                  <a:prstClr val="white"/>
                </a:solidFill>
                <a:ea typeface="新細明體" panose="02020500000000000000" pitchFamily="18" charset="-120"/>
              </a:rPr>
              <a:t>i</a:t>
            </a:r>
            <a:r>
              <a:rPr lang="en-US" altLang="zh-CN" kern="0" dirty="0">
                <a:solidFill>
                  <a:prstClr val="white"/>
                </a:solidFill>
                <a:ea typeface="新細明體" panose="02020500000000000000" pitchFamily="18" charset="-120"/>
              </a:rPr>
              <a:t>=0; </a:t>
            </a:r>
            <a:r>
              <a:rPr lang="en-US" altLang="zh-CN" kern="0" dirty="0" err="1">
                <a:solidFill>
                  <a:prstClr val="white"/>
                </a:solidFill>
                <a:ea typeface="新細明體" panose="02020500000000000000" pitchFamily="18" charset="-120"/>
              </a:rPr>
              <a:t>i</a:t>
            </a:r>
            <a:r>
              <a:rPr lang="en-US" altLang="zh-CN" kern="0" dirty="0">
                <a:solidFill>
                  <a:prstClr val="white"/>
                </a:solidFill>
                <a:ea typeface="新細明體" panose="02020500000000000000" pitchFamily="18" charset="-120"/>
              </a:rPr>
              <a:t>&lt;2000; </a:t>
            </a:r>
            <a:r>
              <a:rPr lang="en-US" altLang="zh-CN" kern="0" dirty="0" err="1">
                <a:solidFill>
                  <a:prstClr val="white"/>
                </a:solidFill>
                <a:ea typeface="新細明體" panose="02020500000000000000" pitchFamily="18" charset="-120"/>
              </a:rPr>
              <a:t>i</a:t>
            </a:r>
            <a:r>
              <a:rPr lang="en-US" altLang="zh-CN" kern="0" dirty="0">
                <a:solidFill>
                  <a:prstClr val="white"/>
                </a:solidFill>
                <a:ea typeface="新細明體" panose="02020500000000000000" pitchFamily="18" charset="-120"/>
              </a:rPr>
              <a:t>++) {</a:t>
            </a:r>
          </a:p>
          <a:p>
            <a:pPr marL="0" marR="0" lvl="0" indent="0" defTabSz="457200" eaLnBrk="1" fontAlgn="auto" latinLnBrk="0" hangingPunct="1">
              <a:lnSpc>
                <a:spcPct val="100000"/>
              </a:lnSpc>
              <a:spcBef>
                <a:spcPts val="0"/>
              </a:spcBef>
              <a:spcAft>
                <a:spcPts val="0"/>
              </a:spcAft>
              <a:buClrTx/>
              <a:buSzTx/>
              <a:buFontTx/>
              <a:buNone/>
              <a:tabLst/>
              <a:defRPr/>
            </a:pPr>
            <a:r>
              <a:rPr lang="en-US" altLang="zh-CN" kern="0" dirty="0">
                <a:solidFill>
                  <a:prstClr val="white"/>
                </a:solidFill>
                <a:ea typeface="新細明體" panose="02020500000000000000" pitchFamily="18" charset="-120"/>
              </a:rPr>
              <a:t>    if (flag == 2)</a:t>
            </a:r>
          </a:p>
          <a:p>
            <a:pPr marL="0" marR="0" lvl="0" indent="0" defTabSz="457200" eaLnBrk="1" fontAlgn="auto" latinLnBrk="0" hangingPunct="1">
              <a:lnSpc>
                <a:spcPct val="100000"/>
              </a:lnSpc>
              <a:spcBef>
                <a:spcPts val="0"/>
              </a:spcBef>
              <a:spcAft>
                <a:spcPts val="0"/>
              </a:spcAft>
              <a:buClrTx/>
              <a:buSzTx/>
              <a:buFontTx/>
              <a:buNone/>
              <a:tabLst/>
              <a:defRPr/>
            </a:pPr>
            <a:r>
              <a:rPr lang="en-US" altLang="zh-CN" kern="0" dirty="0">
                <a:solidFill>
                  <a:prstClr val="white"/>
                </a:solidFill>
                <a:ea typeface="新細明體" panose="02020500000000000000" pitchFamily="18" charset="-120"/>
              </a:rPr>
              <a:t>        pa2();</a:t>
            </a:r>
          </a:p>
          <a:p>
            <a:pPr marL="0" marR="0" lvl="0" indent="0" defTabSz="457200" eaLnBrk="1" fontAlgn="auto" latinLnBrk="0" hangingPunct="1">
              <a:lnSpc>
                <a:spcPct val="100000"/>
              </a:lnSpc>
              <a:spcBef>
                <a:spcPts val="0"/>
              </a:spcBef>
              <a:spcAft>
                <a:spcPts val="0"/>
              </a:spcAft>
              <a:buClrTx/>
              <a:buSzTx/>
              <a:buFontTx/>
              <a:buNone/>
              <a:tabLst/>
              <a:defRPr/>
            </a:pPr>
            <a:r>
              <a:rPr lang="en-US" altLang="zh-CN" kern="0" dirty="0">
                <a:solidFill>
                  <a:prstClr val="white"/>
                </a:solidFill>
                <a:ea typeface="新細明體" panose="02020500000000000000" pitchFamily="18" charset="-120"/>
              </a:rPr>
              <a:t>    else {</a:t>
            </a:r>
          </a:p>
          <a:p>
            <a:pPr marL="0" marR="0" lvl="0" indent="0" defTabSz="457200" eaLnBrk="1" fontAlgn="auto" latinLnBrk="0" hangingPunct="1">
              <a:lnSpc>
                <a:spcPct val="100000"/>
              </a:lnSpc>
              <a:spcBef>
                <a:spcPts val="0"/>
              </a:spcBef>
              <a:spcAft>
                <a:spcPts val="0"/>
              </a:spcAft>
              <a:buClrTx/>
              <a:buSzTx/>
              <a:buFontTx/>
              <a:buNone/>
              <a:tabLst/>
              <a:defRPr/>
            </a:pPr>
            <a:r>
              <a:rPr lang="en-US" altLang="zh-CN" kern="0" dirty="0">
                <a:solidFill>
                  <a:prstClr val="white"/>
                </a:solidFill>
                <a:ea typeface="新細明體" panose="02020500000000000000" pitchFamily="18" charset="-120"/>
              </a:rPr>
              <a:t>        switch (flag) {</a:t>
            </a:r>
          </a:p>
          <a:p>
            <a:pPr marL="0" marR="0" lvl="0" indent="0" defTabSz="457200" eaLnBrk="1" fontAlgn="auto" latinLnBrk="0" hangingPunct="1">
              <a:lnSpc>
                <a:spcPct val="100000"/>
              </a:lnSpc>
              <a:spcBef>
                <a:spcPts val="0"/>
              </a:spcBef>
              <a:spcAft>
                <a:spcPts val="0"/>
              </a:spcAft>
              <a:buClrTx/>
              <a:buSzTx/>
              <a:buFontTx/>
              <a:buNone/>
              <a:tabLst/>
              <a:defRPr/>
            </a:pPr>
            <a:r>
              <a:rPr lang="en-US" altLang="zh-CN" kern="0" dirty="0">
                <a:solidFill>
                  <a:prstClr val="white"/>
                </a:solidFill>
                <a:ea typeface="新細明體" panose="02020500000000000000" pitchFamily="18" charset="-120"/>
              </a:rPr>
              <a:t>        case 1:</a:t>
            </a:r>
          </a:p>
          <a:p>
            <a:pPr marL="0" marR="0" lvl="0" indent="0" defTabSz="457200" eaLnBrk="1" fontAlgn="auto" latinLnBrk="0" hangingPunct="1">
              <a:lnSpc>
                <a:spcPct val="100000"/>
              </a:lnSpc>
              <a:spcBef>
                <a:spcPts val="0"/>
              </a:spcBef>
              <a:spcAft>
                <a:spcPts val="0"/>
              </a:spcAft>
              <a:buClrTx/>
              <a:buSzTx/>
              <a:buFontTx/>
              <a:buNone/>
              <a:tabLst/>
              <a:defRPr/>
            </a:pPr>
            <a:r>
              <a:rPr lang="en-US" altLang="zh-CN" kern="0" dirty="0">
                <a:solidFill>
                  <a:prstClr val="white"/>
                </a:solidFill>
                <a:ea typeface="新細明體" panose="02020500000000000000" pitchFamily="18" charset="-120"/>
              </a:rPr>
              <a:t>	   </a:t>
            </a:r>
            <a:r>
              <a:rPr lang="en-US" altLang="zh-CN" kern="0" dirty="0" err="1">
                <a:solidFill>
                  <a:prstClr val="white"/>
                </a:solidFill>
                <a:ea typeface="新細明體" panose="02020500000000000000" pitchFamily="18" charset="-120"/>
              </a:rPr>
              <a:t>xa</a:t>
            </a:r>
            <a:r>
              <a:rPr lang="en-US" altLang="zh-CN" kern="0" dirty="0">
                <a:solidFill>
                  <a:prstClr val="white"/>
                </a:solidFill>
                <a:ea typeface="新細明體" panose="02020500000000000000" pitchFamily="18" charset="-120"/>
              </a:rPr>
              <a:t> = &amp;pa1; break;</a:t>
            </a:r>
          </a:p>
          <a:p>
            <a:pPr marL="0" marR="0" lvl="0" indent="0" defTabSz="457200" eaLnBrk="1" fontAlgn="auto" latinLnBrk="0" hangingPunct="1">
              <a:lnSpc>
                <a:spcPct val="100000"/>
              </a:lnSpc>
              <a:spcBef>
                <a:spcPts val="0"/>
              </a:spcBef>
              <a:spcAft>
                <a:spcPts val="0"/>
              </a:spcAft>
              <a:buClrTx/>
              <a:buSzTx/>
              <a:buFontTx/>
              <a:buNone/>
              <a:tabLst/>
              <a:defRPr/>
            </a:pPr>
            <a:r>
              <a:rPr lang="en-US" altLang="zh-CN" kern="0" dirty="0">
                <a:solidFill>
                  <a:prstClr val="white"/>
                </a:solidFill>
                <a:ea typeface="新細明體" panose="02020500000000000000" pitchFamily="18" charset="-120"/>
              </a:rPr>
              <a:t>        case 2:</a:t>
            </a:r>
          </a:p>
          <a:p>
            <a:pPr marL="0" marR="0" lvl="0" indent="0" defTabSz="457200" eaLnBrk="1" fontAlgn="auto" latinLnBrk="0" hangingPunct="1">
              <a:lnSpc>
                <a:spcPct val="100000"/>
              </a:lnSpc>
              <a:spcBef>
                <a:spcPts val="0"/>
              </a:spcBef>
              <a:spcAft>
                <a:spcPts val="0"/>
              </a:spcAft>
              <a:buClrTx/>
              <a:buSzTx/>
              <a:buFontTx/>
              <a:buNone/>
              <a:tabLst/>
              <a:defRPr/>
            </a:pPr>
            <a:r>
              <a:rPr lang="en-US" altLang="zh-CN" kern="0" dirty="0">
                <a:solidFill>
                  <a:prstClr val="white"/>
                </a:solidFill>
                <a:ea typeface="新細明體" panose="02020500000000000000" pitchFamily="18" charset="-120"/>
              </a:rPr>
              <a:t>           </a:t>
            </a:r>
            <a:r>
              <a:rPr lang="en-US" altLang="zh-CN" kern="0" dirty="0" err="1">
                <a:solidFill>
                  <a:prstClr val="white"/>
                </a:solidFill>
                <a:ea typeface="新細明體" panose="02020500000000000000" pitchFamily="18" charset="-120"/>
              </a:rPr>
              <a:t>xa</a:t>
            </a:r>
            <a:r>
              <a:rPr lang="en-US" altLang="zh-CN" kern="0" dirty="0">
                <a:solidFill>
                  <a:prstClr val="white"/>
                </a:solidFill>
                <a:ea typeface="新細明體" panose="02020500000000000000" pitchFamily="18" charset="-120"/>
              </a:rPr>
              <a:t> = &amp;pa2; break;</a:t>
            </a:r>
          </a:p>
          <a:p>
            <a:pPr marL="0" marR="0" lvl="0" indent="0" defTabSz="457200" eaLnBrk="1" fontAlgn="auto" latinLnBrk="0" hangingPunct="1">
              <a:lnSpc>
                <a:spcPct val="100000"/>
              </a:lnSpc>
              <a:spcBef>
                <a:spcPts val="0"/>
              </a:spcBef>
              <a:spcAft>
                <a:spcPts val="0"/>
              </a:spcAft>
              <a:buClrTx/>
              <a:buSzTx/>
              <a:buFontTx/>
              <a:buNone/>
              <a:tabLst/>
              <a:defRPr/>
            </a:pPr>
            <a:r>
              <a:rPr lang="en-US" altLang="zh-CN" kern="0" dirty="0">
                <a:solidFill>
                  <a:prstClr val="white"/>
                </a:solidFill>
                <a:ea typeface="新細明體" panose="02020500000000000000" pitchFamily="18" charset="-120"/>
              </a:rPr>
              <a:t>        case 3:</a:t>
            </a:r>
          </a:p>
          <a:p>
            <a:pPr marL="0" marR="0" lvl="0" indent="0" defTabSz="457200" eaLnBrk="1" fontAlgn="auto" latinLnBrk="0" hangingPunct="1">
              <a:lnSpc>
                <a:spcPct val="100000"/>
              </a:lnSpc>
              <a:spcBef>
                <a:spcPts val="0"/>
              </a:spcBef>
              <a:spcAft>
                <a:spcPts val="0"/>
              </a:spcAft>
              <a:buClrTx/>
              <a:buSzTx/>
              <a:buFontTx/>
              <a:buNone/>
              <a:tabLst/>
              <a:defRPr/>
            </a:pPr>
            <a:r>
              <a:rPr lang="en-US" altLang="zh-CN" kern="0" dirty="0">
                <a:solidFill>
                  <a:prstClr val="white"/>
                </a:solidFill>
                <a:ea typeface="新細明體" panose="02020500000000000000" pitchFamily="18" charset="-120"/>
              </a:rPr>
              <a:t>           </a:t>
            </a:r>
            <a:r>
              <a:rPr lang="en-US" altLang="zh-CN" kern="0" dirty="0" err="1">
                <a:solidFill>
                  <a:prstClr val="white"/>
                </a:solidFill>
                <a:ea typeface="新細明體" panose="02020500000000000000" pitchFamily="18" charset="-120"/>
              </a:rPr>
              <a:t>xa</a:t>
            </a:r>
            <a:r>
              <a:rPr lang="en-US" altLang="zh-CN" kern="0" dirty="0">
                <a:solidFill>
                  <a:prstClr val="white"/>
                </a:solidFill>
                <a:ea typeface="新細明體" panose="02020500000000000000" pitchFamily="18" charset="-120"/>
              </a:rPr>
              <a:t> = &amp;pa2; break;</a:t>
            </a:r>
          </a:p>
          <a:p>
            <a:pPr marL="0" marR="0" lvl="0" indent="0" defTabSz="457200" eaLnBrk="1" fontAlgn="auto" latinLnBrk="0" hangingPunct="1">
              <a:lnSpc>
                <a:spcPct val="100000"/>
              </a:lnSpc>
              <a:spcBef>
                <a:spcPts val="0"/>
              </a:spcBef>
              <a:spcAft>
                <a:spcPts val="0"/>
              </a:spcAft>
              <a:buClrTx/>
              <a:buSzTx/>
              <a:buFontTx/>
              <a:buNone/>
              <a:tabLst/>
              <a:defRPr/>
            </a:pPr>
            <a:r>
              <a:rPr lang="en-US" altLang="zh-CN" kern="0" dirty="0">
                <a:solidFill>
                  <a:prstClr val="white"/>
                </a:solidFill>
                <a:ea typeface="新細明體" panose="02020500000000000000" pitchFamily="18" charset="-120"/>
              </a:rPr>
              <a:t>        default:</a:t>
            </a:r>
          </a:p>
          <a:p>
            <a:pPr marL="0" marR="0" lvl="0" indent="0" defTabSz="457200" eaLnBrk="1" fontAlgn="auto" latinLnBrk="0" hangingPunct="1">
              <a:lnSpc>
                <a:spcPct val="100000"/>
              </a:lnSpc>
              <a:spcBef>
                <a:spcPts val="0"/>
              </a:spcBef>
              <a:spcAft>
                <a:spcPts val="0"/>
              </a:spcAft>
              <a:buClrTx/>
              <a:buSzTx/>
              <a:buFontTx/>
              <a:buNone/>
              <a:tabLst/>
              <a:defRPr/>
            </a:pPr>
            <a:r>
              <a:rPr lang="en-US" altLang="zh-CN" kern="0" dirty="0">
                <a:solidFill>
                  <a:prstClr val="white"/>
                </a:solidFill>
                <a:ea typeface="新細明體" panose="02020500000000000000" pitchFamily="18" charset="-120"/>
              </a:rPr>
              <a:t>           </a:t>
            </a:r>
            <a:r>
              <a:rPr lang="en-US" altLang="zh-CN" kern="0" dirty="0" err="1">
                <a:solidFill>
                  <a:prstClr val="white"/>
                </a:solidFill>
                <a:ea typeface="新細明體" panose="02020500000000000000" pitchFamily="18" charset="-120"/>
              </a:rPr>
              <a:t>xa</a:t>
            </a:r>
            <a:r>
              <a:rPr lang="en-US" altLang="zh-CN" kern="0" dirty="0">
                <a:solidFill>
                  <a:prstClr val="white"/>
                </a:solidFill>
                <a:ea typeface="新細明體" panose="02020500000000000000" pitchFamily="18" charset="-120"/>
              </a:rPr>
              <a:t> = &amp;pad;</a:t>
            </a:r>
          </a:p>
          <a:p>
            <a:pPr marL="0" marR="0" lvl="0" indent="0" defTabSz="457200" eaLnBrk="1" fontAlgn="auto" latinLnBrk="0" hangingPunct="1">
              <a:lnSpc>
                <a:spcPct val="100000"/>
              </a:lnSpc>
              <a:spcBef>
                <a:spcPts val="0"/>
              </a:spcBef>
              <a:spcAft>
                <a:spcPts val="0"/>
              </a:spcAft>
              <a:buClrTx/>
              <a:buSzTx/>
              <a:buFontTx/>
              <a:buNone/>
              <a:tabLst/>
              <a:defRPr/>
            </a:pPr>
            <a:r>
              <a:rPr lang="en-US" altLang="zh-CN" kern="0" dirty="0">
                <a:solidFill>
                  <a:prstClr val="white"/>
                </a:solidFill>
                <a:ea typeface="新細明體" panose="02020500000000000000" pitchFamily="18" charset="-120"/>
              </a:rPr>
              <a:t>        }</a:t>
            </a:r>
          </a:p>
          <a:p>
            <a:pPr marL="0" marR="0" lvl="0" indent="0" defTabSz="457200" eaLnBrk="1" fontAlgn="auto" latinLnBrk="0" hangingPunct="1">
              <a:lnSpc>
                <a:spcPct val="100000"/>
              </a:lnSpc>
              <a:spcBef>
                <a:spcPts val="0"/>
              </a:spcBef>
              <a:spcAft>
                <a:spcPts val="0"/>
              </a:spcAft>
              <a:buClrTx/>
              <a:buSzTx/>
              <a:buFontTx/>
              <a:buNone/>
              <a:tabLst/>
              <a:defRPr/>
            </a:pPr>
            <a:r>
              <a:rPr lang="en-US" altLang="zh-CN" kern="0" dirty="0">
                <a:solidFill>
                  <a:prstClr val="white"/>
                </a:solidFill>
                <a:ea typeface="新細明體" panose="02020500000000000000" pitchFamily="18" charset="-120"/>
              </a:rPr>
              <a:t>        </a:t>
            </a:r>
            <a:r>
              <a:rPr lang="en-US" altLang="zh-CN" kern="0" dirty="0" err="1">
                <a:solidFill>
                  <a:prstClr val="white"/>
                </a:solidFill>
                <a:ea typeface="新細明體" panose="02020500000000000000" pitchFamily="18" charset="-120"/>
              </a:rPr>
              <a:t>xa</a:t>
            </a:r>
            <a:r>
              <a:rPr lang="en-US" altLang="zh-CN" kern="0" dirty="0">
                <a:solidFill>
                  <a:prstClr val="white"/>
                </a:solidFill>
                <a:ea typeface="新細明體" panose="02020500000000000000" pitchFamily="18" charset="-120"/>
              </a:rPr>
              <a:t>();</a:t>
            </a:r>
          </a:p>
          <a:p>
            <a:pPr marL="0" marR="0" lvl="0" indent="0" defTabSz="457200" eaLnBrk="1" fontAlgn="auto" latinLnBrk="0" hangingPunct="1">
              <a:lnSpc>
                <a:spcPct val="100000"/>
              </a:lnSpc>
              <a:spcBef>
                <a:spcPts val="0"/>
              </a:spcBef>
              <a:spcAft>
                <a:spcPts val="0"/>
              </a:spcAft>
              <a:buClrTx/>
              <a:buSzTx/>
              <a:buFontTx/>
              <a:buNone/>
              <a:tabLst/>
              <a:defRPr/>
            </a:pPr>
            <a:r>
              <a:rPr lang="en-US" altLang="zh-CN" kern="0" dirty="0">
                <a:solidFill>
                  <a:prstClr val="white"/>
                </a:solidFill>
                <a:ea typeface="新細明體" panose="02020500000000000000" pitchFamily="18" charset="-120"/>
              </a:rPr>
              <a:t>    }</a:t>
            </a:r>
          </a:p>
          <a:p>
            <a:pPr marL="0" marR="0" lvl="0" indent="0" defTabSz="457200" eaLnBrk="1" fontAlgn="auto" latinLnBrk="0" hangingPunct="1">
              <a:lnSpc>
                <a:spcPct val="100000"/>
              </a:lnSpc>
              <a:spcBef>
                <a:spcPts val="0"/>
              </a:spcBef>
              <a:spcAft>
                <a:spcPts val="0"/>
              </a:spcAft>
              <a:buClrTx/>
              <a:buSzTx/>
              <a:buFontTx/>
              <a:buNone/>
              <a:tabLst/>
              <a:defRPr/>
            </a:pPr>
            <a:r>
              <a:rPr lang="en-US" altLang="zh-CN" kern="0" dirty="0">
                <a:solidFill>
                  <a:prstClr val="white"/>
                </a:solidFill>
                <a:ea typeface="新細明體" panose="02020500000000000000" pitchFamily="18" charset="-120"/>
              </a:rPr>
              <a:t>}</a:t>
            </a:r>
          </a:p>
        </p:txBody>
      </p:sp>
      <p:sp>
        <p:nvSpPr>
          <p:cNvPr id="9" name="Rectangle 11"/>
          <p:cNvSpPr>
            <a:spLocks noChangeArrowheads="1"/>
          </p:cNvSpPr>
          <p:nvPr/>
        </p:nvSpPr>
        <p:spPr bwMode="auto">
          <a:xfrm>
            <a:off x="6300192" y="1988840"/>
            <a:ext cx="2376264" cy="4608512"/>
          </a:xfrm>
          <a:prstGeom prst="rect">
            <a:avLst/>
          </a:prstGeom>
          <a:gradFill rotWithShape="0">
            <a:gsLst>
              <a:gs pos="0">
                <a:srgbClr val="694702"/>
              </a:gs>
              <a:gs pos="50000">
                <a:srgbClr val="CE8B04"/>
              </a:gs>
              <a:gs pos="100000">
                <a:srgbClr val="694702"/>
              </a:gs>
            </a:gsLst>
            <a:lin ang="2700000" scaled="1"/>
          </a:gradFill>
          <a:ln w="12700">
            <a:solidFill>
              <a:srgbClr val="C573D2"/>
            </a:solidFill>
            <a:miter lim="800000"/>
            <a:headEnd/>
            <a:tailEnd/>
          </a:ln>
        </p:spPr>
        <p:txBody>
          <a:bodyPr wrap="none" anchor="ctr"/>
          <a:lstStyle>
            <a:lvl1pPr eaLnBrk="0" hangingPunct="0">
              <a:defRPr sz="1600">
                <a:solidFill>
                  <a:schemeClr val="tx1"/>
                </a:solidFill>
                <a:latin typeface="Segoe Semibold" pitchFamily="34" charset="0"/>
              </a:defRPr>
            </a:lvl1pPr>
            <a:lvl2pPr marL="742950" indent="-285750" eaLnBrk="0" hangingPunct="0">
              <a:defRPr sz="1600">
                <a:solidFill>
                  <a:schemeClr val="tx1"/>
                </a:solidFill>
                <a:latin typeface="Segoe Semibold" pitchFamily="34" charset="0"/>
              </a:defRPr>
            </a:lvl2pPr>
            <a:lvl3pPr marL="1143000" indent="-228600" eaLnBrk="0" hangingPunct="0">
              <a:defRPr sz="1600">
                <a:solidFill>
                  <a:schemeClr val="tx1"/>
                </a:solidFill>
                <a:latin typeface="Segoe Semibold" pitchFamily="34" charset="0"/>
              </a:defRPr>
            </a:lvl3pPr>
            <a:lvl4pPr marL="1600200" indent="-228600" eaLnBrk="0" hangingPunct="0">
              <a:defRPr sz="1600">
                <a:solidFill>
                  <a:schemeClr val="tx1"/>
                </a:solidFill>
                <a:latin typeface="Segoe Semibold" pitchFamily="34" charset="0"/>
              </a:defRPr>
            </a:lvl4pPr>
            <a:lvl5pPr marL="2057400" indent="-228600" eaLnBrk="0" hangingPunct="0">
              <a:defRPr sz="1600">
                <a:solidFill>
                  <a:schemeClr val="tx1"/>
                </a:solidFill>
                <a:latin typeface="Segoe Semibold" pitchFamily="34" charset="0"/>
              </a:defRPr>
            </a:lvl5pPr>
            <a:lvl6pPr marL="2514600" indent="-228600" eaLnBrk="0" fontAlgn="base" hangingPunct="0">
              <a:spcBef>
                <a:spcPct val="0"/>
              </a:spcBef>
              <a:spcAft>
                <a:spcPct val="0"/>
              </a:spcAft>
              <a:defRPr sz="1600">
                <a:solidFill>
                  <a:schemeClr val="tx1"/>
                </a:solidFill>
                <a:latin typeface="Segoe Semibold" pitchFamily="34" charset="0"/>
              </a:defRPr>
            </a:lvl6pPr>
            <a:lvl7pPr marL="2971800" indent="-228600" eaLnBrk="0" fontAlgn="base" hangingPunct="0">
              <a:spcBef>
                <a:spcPct val="0"/>
              </a:spcBef>
              <a:spcAft>
                <a:spcPct val="0"/>
              </a:spcAft>
              <a:defRPr sz="1600">
                <a:solidFill>
                  <a:schemeClr val="tx1"/>
                </a:solidFill>
                <a:latin typeface="Segoe Semibold" pitchFamily="34" charset="0"/>
              </a:defRPr>
            </a:lvl7pPr>
            <a:lvl8pPr marL="3429000" indent="-228600" eaLnBrk="0" fontAlgn="base" hangingPunct="0">
              <a:spcBef>
                <a:spcPct val="0"/>
              </a:spcBef>
              <a:spcAft>
                <a:spcPct val="0"/>
              </a:spcAft>
              <a:defRPr sz="1600">
                <a:solidFill>
                  <a:schemeClr val="tx1"/>
                </a:solidFill>
                <a:latin typeface="Segoe Semibold" pitchFamily="34" charset="0"/>
              </a:defRPr>
            </a:lvl8pPr>
            <a:lvl9pPr marL="3886200" indent="-228600" eaLnBrk="0" fontAlgn="base" hangingPunct="0">
              <a:spcBef>
                <a:spcPct val="0"/>
              </a:spcBef>
              <a:spcAft>
                <a:spcPct val="0"/>
              </a:spcAft>
              <a:defRPr sz="1600">
                <a:solidFill>
                  <a:schemeClr val="tx1"/>
                </a:solidFill>
                <a:latin typeface="Segoe Semibold" pitchFamily="34" charset="0"/>
              </a:defRPr>
            </a:lvl9pPr>
          </a:lstStyle>
          <a:p>
            <a:pPr marL="0" marR="0" lvl="0" indent="0" defTabSz="457200" eaLnBrk="1" fontAlgn="auto" latinLnBrk="0" hangingPunct="1">
              <a:lnSpc>
                <a:spcPct val="100000"/>
              </a:lnSpc>
              <a:spcBef>
                <a:spcPts val="0"/>
              </a:spcBef>
              <a:spcAft>
                <a:spcPts val="0"/>
              </a:spcAft>
              <a:buClrTx/>
              <a:buSzTx/>
              <a:buFontTx/>
              <a:buNone/>
              <a:tabLst/>
              <a:defRPr/>
            </a:pPr>
            <a:r>
              <a:rPr lang="en-US" altLang="zh-CN" kern="0" dirty="0">
                <a:solidFill>
                  <a:prstClr val="white"/>
                </a:solidFill>
                <a:ea typeface="新細明體" panose="02020500000000000000" pitchFamily="18" charset="-120"/>
              </a:rPr>
              <a:t>void *</a:t>
            </a:r>
            <a:r>
              <a:rPr lang="en-US" altLang="zh-CN" kern="0" dirty="0" err="1">
                <a:solidFill>
                  <a:prstClr val="white"/>
                </a:solidFill>
                <a:ea typeface="新細明體" panose="02020500000000000000" pitchFamily="18" charset="-120"/>
              </a:rPr>
              <a:t>xa</a:t>
            </a:r>
            <a:r>
              <a:rPr lang="en-US" altLang="zh-CN" kern="0" dirty="0">
                <a:solidFill>
                  <a:prstClr val="white"/>
                </a:solidFill>
                <a:ea typeface="新細明體" panose="02020500000000000000" pitchFamily="18" charset="-120"/>
              </a:rPr>
              <a:t>;</a:t>
            </a:r>
          </a:p>
          <a:p>
            <a:pPr marL="0" marR="0" lvl="0" indent="0" defTabSz="45720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dirty="0">
                <a:ln>
                  <a:noFill/>
                </a:ln>
                <a:solidFill>
                  <a:prstClr val="white"/>
                </a:solidFill>
                <a:effectLst/>
                <a:uLnTx/>
                <a:uFillTx/>
                <a:latin typeface="Segoe Semibold" pitchFamily="34" charset="0"/>
                <a:ea typeface="新細明體" panose="02020500000000000000" pitchFamily="18" charset="-120"/>
              </a:rPr>
              <a:t>If (flag == 2</a:t>
            </a:r>
            <a:r>
              <a:rPr lang="en-US" altLang="zh-CN" kern="0" dirty="0">
                <a:solidFill>
                  <a:prstClr val="white"/>
                </a:solidFill>
                <a:ea typeface="新細明體" panose="02020500000000000000" pitchFamily="18" charset="-120"/>
              </a:rPr>
              <a:t>)</a:t>
            </a:r>
          </a:p>
          <a:p>
            <a:pPr marL="0" marR="0" lvl="0" indent="0" defTabSz="45720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dirty="0">
                <a:ln>
                  <a:noFill/>
                </a:ln>
                <a:solidFill>
                  <a:prstClr val="white"/>
                </a:solidFill>
                <a:effectLst/>
                <a:uLnTx/>
                <a:uFillTx/>
                <a:latin typeface="Segoe Semibold" pitchFamily="34" charset="0"/>
                <a:ea typeface="新細明體" panose="02020500000000000000" pitchFamily="18" charset="-120"/>
              </a:rPr>
              <a:t>{</a:t>
            </a:r>
          </a:p>
          <a:p>
            <a:pPr marL="0" marR="0" lvl="0" indent="0" defTabSz="457200" eaLnBrk="1" fontAlgn="auto" latinLnBrk="0" hangingPunct="1">
              <a:lnSpc>
                <a:spcPct val="100000"/>
              </a:lnSpc>
              <a:spcBef>
                <a:spcPts val="0"/>
              </a:spcBef>
              <a:spcAft>
                <a:spcPts val="0"/>
              </a:spcAft>
              <a:buClrTx/>
              <a:buSzTx/>
              <a:buFontTx/>
              <a:buNone/>
              <a:tabLst/>
              <a:defRPr/>
            </a:pPr>
            <a:r>
              <a:rPr lang="en-US" altLang="zh-CN" kern="0" dirty="0">
                <a:solidFill>
                  <a:prstClr val="white"/>
                </a:solidFill>
                <a:ea typeface="新細明體" panose="02020500000000000000" pitchFamily="18" charset="-120"/>
              </a:rPr>
              <a:t>     for (</a:t>
            </a:r>
            <a:r>
              <a:rPr lang="en-US" altLang="zh-CN" kern="0" dirty="0" err="1">
                <a:solidFill>
                  <a:prstClr val="white"/>
                </a:solidFill>
                <a:ea typeface="新細明體" panose="02020500000000000000" pitchFamily="18" charset="-120"/>
              </a:rPr>
              <a:t>i</a:t>
            </a:r>
            <a:r>
              <a:rPr lang="en-US" altLang="zh-CN" kern="0" dirty="0">
                <a:solidFill>
                  <a:prstClr val="white"/>
                </a:solidFill>
                <a:ea typeface="新細明體" panose="02020500000000000000" pitchFamily="18" charset="-120"/>
              </a:rPr>
              <a:t>=0; </a:t>
            </a:r>
            <a:r>
              <a:rPr lang="en-US" altLang="zh-CN" kern="0" dirty="0" err="1">
                <a:solidFill>
                  <a:prstClr val="white"/>
                </a:solidFill>
                <a:ea typeface="新細明體" panose="02020500000000000000" pitchFamily="18" charset="-120"/>
              </a:rPr>
              <a:t>i</a:t>
            </a:r>
            <a:r>
              <a:rPr lang="en-US" altLang="zh-CN" kern="0" dirty="0">
                <a:solidFill>
                  <a:prstClr val="white"/>
                </a:solidFill>
                <a:ea typeface="新細明體" panose="02020500000000000000" pitchFamily="18" charset="-120"/>
              </a:rPr>
              <a:t>&lt;2000; </a:t>
            </a:r>
            <a:r>
              <a:rPr lang="en-US" altLang="zh-CN" kern="0" dirty="0" err="1">
                <a:solidFill>
                  <a:prstClr val="white"/>
                </a:solidFill>
                <a:ea typeface="新細明體" panose="02020500000000000000" pitchFamily="18" charset="-120"/>
              </a:rPr>
              <a:t>i</a:t>
            </a:r>
            <a:r>
              <a:rPr lang="en-US" altLang="zh-CN" kern="0" dirty="0">
                <a:solidFill>
                  <a:prstClr val="white"/>
                </a:solidFill>
                <a:ea typeface="新細明體" panose="02020500000000000000" pitchFamily="18" charset="-120"/>
              </a:rPr>
              <a:t>++)</a:t>
            </a:r>
          </a:p>
          <a:p>
            <a:pPr marL="0" marR="0" lvl="0" indent="0" defTabSz="45720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dirty="0">
                <a:ln>
                  <a:noFill/>
                </a:ln>
                <a:solidFill>
                  <a:prstClr val="white"/>
                </a:solidFill>
                <a:effectLst/>
                <a:uLnTx/>
                <a:uFillTx/>
                <a:latin typeface="Segoe Semibold" pitchFamily="34" charset="0"/>
                <a:ea typeface="新細明體" panose="02020500000000000000" pitchFamily="18" charset="-120"/>
              </a:rPr>
              <a:t>         pa2();</a:t>
            </a:r>
          </a:p>
          <a:p>
            <a:pPr marL="0" marR="0" lvl="0" indent="0" defTabSz="457200" eaLnBrk="1" fontAlgn="auto" latinLnBrk="0" hangingPunct="1">
              <a:lnSpc>
                <a:spcPct val="100000"/>
              </a:lnSpc>
              <a:spcBef>
                <a:spcPts val="0"/>
              </a:spcBef>
              <a:spcAft>
                <a:spcPts val="0"/>
              </a:spcAft>
              <a:buClrTx/>
              <a:buSzTx/>
              <a:buFontTx/>
              <a:buNone/>
              <a:tabLst/>
              <a:defRPr/>
            </a:pPr>
            <a:r>
              <a:rPr lang="en-US" altLang="zh-CN" kern="0" dirty="0">
                <a:solidFill>
                  <a:prstClr val="white"/>
                </a:solidFill>
                <a:ea typeface="新細明體" panose="02020500000000000000" pitchFamily="18" charset="-120"/>
              </a:rPr>
              <a:t>}</a:t>
            </a:r>
          </a:p>
          <a:p>
            <a:pPr marL="0" marR="0" lvl="0" indent="0" defTabSz="45720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dirty="0">
                <a:ln>
                  <a:noFill/>
                </a:ln>
                <a:solidFill>
                  <a:prstClr val="white"/>
                </a:solidFill>
                <a:effectLst/>
                <a:uLnTx/>
                <a:uFillTx/>
                <a:latin typeface="Segoe Semibold" pitchFamily="34" charset="0"/>
                <a:ea typeface="新細明體" panose="02020500000000000000" pitchFamily="18" charset="-120"/>
              </a:rPr>
              <a:t>else</a:t>
            </a:r>
          </a:p>
          <a:p>
            <a:pPr marL="0" marR="0" lvl="0" indent="0" defTabSz="45720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dirty="0">
                <a:ln>
                  <a:noFill/>
                </a:ln>
                <a:solidFill>
                  <a:prstClr val="white"/>
                </a:solidFill>
                <a:effectLst/>
                <a:uLnTx/>
                <a:uFillTx/>
                <a:latin typeface="Segoe Semibold" pitchFamily="34" charset="0"/>
                <a:ea typeface="新細明體" panose="02020500000000000000" pitchFamily="18" charset="-120"/>
              </a:rPr>
              <a:t>{</a:t>
            </a:r>
          </a:p>
          <a:p>
            <a:pPr marL="0" marR="0" lvl="0" indent="0" defTabSz="457200" eaLnBrk="1" fontAlgn="auto" latinLnBrk="0" hangingPunct="1">
              <a:lnSpc>
                <a:spcPct val="100000"/>
              </a:lnSpc>
              <a:spcBef>
                <a:spcPts val="0"/>
              </a:spcBef>
              <a:spcAft>
                <a:spcPts val="0"/>
              </a:spcAft>
              <a:buClrTx/>
              <a:buSzTx/>
              <a:buFontTx/>
              <a:buNone/>
              <a:tabLst/>
              <a:defRPr/>
            </a:pPr>
            <a:r>
              <a:rPr lang="en-US" altLang="zh-CN" kern="0" dirty="0">
                <a:solidFill>
                  <a:prstClr val="white"/>
                </a:solidFill>
                <a:ea typeface="新細明體" panose="02020500000000000000" pitchFamily="18" charset="-120"/>
              </a:rPr>
              <a:t>     …</a:t>
            </a:r>
            <a:endParaRPr kumimoji="0" lang="en-US" altLang="zh-CN" sz="1600" b="0" i="0" u="none" strike="noStrike" kern="0" cap="none" spc="0" normalizeH="0" baseline="0" noProof="0" dirty="0">
              <a:ln>
                <a:noFill/>
              </a:ln>
              <a:solidFill>
                <a:prstClr val="white"/>
              </a:solidFill>
              <a:effectLst/>
              <a:uLnTx/>
              <a:uFillTx/>
              <a:latin typeface="Segoe Semibold" pitchFamily="34" charset="0"/>
              <a:ea typeface="新細明體" panose="02020500000000000000" pitchFamily="18" charset="-120"/>
            </a:endParaRPr>
          </a:p>
          <a:p>
            <a:pPr marL="0" marR="0" lvl="0" indent="0" defTabSz="457200" eaLnBrk="1" fontAlgn="auto" latinLnBrk="0" hangingPunct="1">
              <a:lnSpc>
                <a:spcPct val="100000"/>
              </a:lnSpc>
              <a:spcBef>
                <a:spcPts val="0"/>
              </a:spcBef>
              <a:spcAft>
                <a:spcPts val="0"/>
              </a:spcAft>
              <a:buClrTx/>
              <a:buSzTx/>
              <a:buFontTx/>
              <a:buNone/>
              <a:tabLst/>
              <a:defRPr/>
            </a:pPr>
            <a:r>
              <a:rPr lang="en-US" altLang="zh-CN" kern="0" dirty="0">
                <a:solidFill>
                  <a:prstClr val="white"/>
                </a:solidFill>
                <a:ea typeface="新細明體" panose="02020500000000000000" pitchFamily="18" charset="-120"/>
              </a:rPr>
              <a:t>}</a:t>
            </a:r>
            <a:endParaRPr kumimoji="0" lang="en-US" altLang="zh-CN" sz="1600" b="0" i="0" u="none" strike="noStrike" kern="0" cap="none" spc="0" normalizeH="0" baseline="0" noProof="0" dirty="0">
              <a:ln>
                <a:noFill/>
              </a:ln>
              <a:solidFill>
                <a:prstClr val="white"/>
              </a:solidFill>
              <a:effectLst/>
              <a:uLnTx/>
              <a:uFillTx/>
              <a:latin typeface="Segoe Semibold" pitchFamily="34" charset="0"/>
              <a:ea typeface="新細明體" panose="02020500000000000000" pitchFamily="18" charset="-120"/>
            </a:endParaRPr>
          </a:p>
        </p:txBody>
      </p:sp>
    </p:spTree>
    <p:extLst>
      <p:ext uri="{BB962C8B-B14F-4D97-AF65-F5344CB8AC3E}">
        <p14:creationId xmlns:p14="http://schemas.microsoft.com/office/powerpoint/2010/main" val="1482395449"/>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ox(in)">
                                      <p:cBhvr>
                                        <p:cTn id="7" dur="500"/>
                                        <p:tgtEl>
                                          <p:spTgt spid="5"/>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blinds(horizontal)">
                                      <p:cBhvr>
                                        <p:cTn id="10" dur="500"/>
                                        <p:tgtEl>
                                          <p:spTgt spid="7"/>
                                        </p:tgtEl>
                                      </p:cBhvr>
                                    </p:animEffect>
                                  </p:childTnLst>
                                </p:cTn>
                              </p:par>
                              <p:par>
                                <p:cTn id="11" presetID="4" presetClass="entr" presetSubtype="16"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box(in)">
                                      <p:cBhvr>
                                        <p:cTn id="13" dur="500"/>
                                        <p:tgtEl>
                                          <p:spTgt spid="8"/>
                                        </p:tgtEl>
                                      </p:cBhvr>
                                    </p:animEffect>
                                  </p:childTnLst>
                                </p:cTn>
                              </p:par>
                              <p:par>
                                <p:cTn id="14" presetID="4" presetClass="entr" presetSubtype="16"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box(in)">
                                      <p:cBhvr>
                                        <p:cTn id="1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P spid="9"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地址</a:t>
            </a:r>
            <a:r>
              <a:rPr lang="en-US" altLang="zh-CN" dirty="0"/>
              <a:t>profile</a:t>
            </a:r>
            <a:endParaRPr lang="zh-CN" altLang="en-US" dirty="0"/>
          </a:p>
        </p:txBody>
      </p:sp>
      <p:sp>
        <p:nvSpPr>
          <p:cNvPr id="3" name="内容占位符 2"/>
          <p:cNvSpPr>
            <a:spLocks noGrp="1"/>
          </p:cNvSpPr>
          <p:nvPr>
            <p:ph idx="1"/>
          </p:nvPr>
        </p:nvSpPr>
        <p:spPr/>
        <p:txBody>
          <a:bodyPr/>
          <a:lstStyle/>
          <a:p>
            <a:endParaRPr lang="zh-CN" altLang="en-US"/>
          </a:p>
        </p:txBody>
      </p:sp>
      <p:sp>
        <p:nvSpPr>
          <p:cNvPr id="10" name="AutoShape 6"/>
          <p:cNvSpPr>
            <a:spLocks noChangeArrowheads="1"/>
          </p:cNvSpPr>
          <p:nvPr/>
        </p:nvSpPr>
        <p:spPr bwMode="auto">
          <a:xfrm>
            <a:off x="137864" y="3670611"/>
            <a:ext cx="1981200" cy="1371600"/>
          </a:xfrm>
          <a:prstGeom prst="roundRect">
            <a:avLst>
              <a:gd name="adj" fmla="val 16667"/>
            </a:avLst>
          </a:prstGeom>
          <a:gradFill rotWithShape="0">
            <a:gsLst>
              <a:gs pos="0">
                <a:srgbClr val="C573D2">
                  <a:gamma/>
                  <a:shade val="71373"/>
                  <a:invGamma/>
                </a:srgbClr>
              </a:gs>
              <a:gs pos="50000">
                <a:srgbClr val="C573D2"/>
              </a:gs>
              <a:gs pos="100000">
                <a:srgbClr val="C573D2">
                  <a:gamma/>
                  <a:shade val="71373"/>
                  <a:invGamma/>
                </a:srgbClr>
              </a:gs>
            </a:gsLst>
            <a:lin ang="2700000" scaled="1"/>
          </a:gradFill>
          <a:ln w="12700">
            <a:solidFill>
              <a:sysClr val="window" lastClr="FFFFFF"/>
            </a:solidFill>
            <a:round/>
            <a:headEnd/>
            <a:tailEnd/>
          </a:ln>
          <a:effectLst/>
        </p:spPr>
        <p:txBody>
          <a:bodyPr wrap="none" anchor="ct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altLang="zh-TW" sz="2000" b="0" i="0" u="none" strike="noStrike" kern="0" cap="none" spc="0" normalizeH="0" baseline="0" noProof="0">
                <a:ln>
                  <a:noFill/>
                </a:ln>
                <a:solidFill>
                  <a:prstClr val="white"/>
                </a:solidFill>
                <a:effectLst/>
                <a:uLnTx/>
                <a:uFillTx/>
                <a:latin typeface="Calibri" panose="020F0502020204030204"/>
                <a:ea typeface="新細明體" charset="-120"/>
              </a:rPr>
              <a:t>Class Foo:Base{</a:t>
            </a:r>
          </a:p>
          <a:p>
            <a:pPr marL="0" marR="0" lvl="0" indent="0" defTabSz="457200" eaLnBrk="1" fontAlgn="auto" latinLnBrk="0" hangingPunct="1">
              <a:lnSpc>
                <a:spcPct val="100000"/>
              </a:lnSpc>
              <a:spcBef>
                <a:spcPts val="0"/>
              </a:spcBef>
              <a:spcAft>
                <a:spcPts val="0"/>
              </a:spcAft>
              <a:buClrTx/>
              <a:buSzTx/>
              <a:buFontTx/>
              <a:buNone/>
              <a:tabLst/>
              <a:defRPr/>
            </a:pPr>
            <a:r>
              <a:rPr kumimoji="0" lang="en-US" altLang="zh-TW" sz="2000" b="0" i="0" u="none" strike="noStrike" kern="0" cap="none" spc="0" normalizeH="0" baseline="0" noProof="0">
                <a:ln>
                  <a:noFill/>
                </a:ln>
                <a:solidFill>
                  <a:prstClr val="white"/>
                </a:solidFill>
                <a:effectLst/>
                <a:uLnTx/>
                <a:uFillTx/>
                <a:latin typeface="Calibri" panose="020F0502020204030204"/>
                <a:ea typeface="新細明體" charset="-120"/>
              </a:rPr>
              <a:t>…</a:t>
            </a:r>
          </a:p>
          <a:p>
            <a:pPr marL="0" marR="0" lvl="0" indent="0" defTabSz="457200" eaLnBrk="1" fontAlgn="auto" latinLnBrk="0" hangingPunct="1">
              <a:lnSpc>
                <a:spcPct val="100000"/>
              </a:lnSpc>
              <a:spcBef>
                <a:spcPts val="0"/>
              </a:spcBef>
              <a:spcAft>
                <a:spcPts val="0"/>
              </a:spcAft>
              <a:buClrTx/>
              <a:buSzTx/>
              <a:buFontTx/>
              <a:buNone/>
              <a:tabLst/>
              <a:defRPr/>
            </a:pPr>
            <a:r>
              <a:rPr kumimoji="0" lang="en-US" altLang="zh-TW" sz="2000" b="0" i="0" u="none" strike="noStrike" kern="0" cap="none" spc="0" normalizeH="0" baseline="0" noProof="0">
                <a:ln>
                  <a:noFill/>
                </a:ln>
                <a:solidFill>
                  <a:prstClr val="white"/>
                </a:solidFill>
                <a:effectLst/>
                <a:uLnTx/>
                <a:uFillTx/>
                <a:latin typeface="Calibri" panose="020F0502020204030204"/>
                <a:ea typeface="新細明體" charset="-120"/>
              </a:rPr>
              <a:t>void call();</a:t>
            </a:r>
          </a:p>
          <a:p>
            <a:pPr marL="0" marR="0" lvl="0" indent="0" defTabSz="457200" eaLnBrk="1" fontAlgn="auto" latinLnBrk="0" hangingPunct="1">
              <a:lnSpc>
                <a:spcPct val="100000"/>
              </a:lnSpc>
              <a:spcBef>
                <a:spcPts val="0"/>
              </a:spcBef>
              <a:spcAft>
                <a:spcPts val="0"/>
              </a:spcAft>
              <a:buClrTx/>
              <a:buSzTx/>
              <a:buFontTx/>
              <a:buNone/>
              <a:tabLst/>
              <a:defRPr/>
            </a:pPr>
            <a:r>
              <a:rPr kumimoji="0" lang="en-US" altLang="zh-TW" sz="2000" b="0" i="0" u="none" strike="noStrike" kern="0" cap="none" spc="0" normalizeH="0" baseline="0" noProof="0">
                <a:ln>
                  <a:noFill/>
                </a:ln>
                <a:solidFill>
                  <a:prstClr val="white"/>
                </a:solidFill>
                <a:effectLst/>
                <a:uLnTx/>
                <a:uFillTx/>
                <a:latin typeface="Calibri" panose="020F0502020204030204"/>
                <a:ea typeface="新細明體" charset="-120"/>
              </a:rPr>
              <a:t>}</a:t>
            </a:r>
          </a:p>
        </p:txBody>
      </p:sp>
      <p:sp>
        <p:nvSpPr>
          <p:cNvPr id="11" name="AutoShape 7"/>
          <p:cNvSpPr>
            <a:spLocks noChangeArrowheads="1"/>
          </p:cNvSpPr>
          <p:nvPr/>
        </p:nvSpPr>
        <p:spPr bwMode="auto">
          <a:xfrm>
            <a:off x="2728664" y="3670611"/>
            <a:ext cx="1981200" cy="1447800"/>
          </a:xfrm>
          <a:prstGeom prst="roundRect">
            <a:avLst>
              <a:gd name="adj" fmla="val 16667"/>
            </a:avLst>
          </a:prstGeom>
          <a:gradFill rotWithShape="0">
            <a:gsLst>
              <a:gs pos="0">
                <a:srgbClr val="C573D2">
                  <a:gamma/>
                  <a:shade val="71373"/>
                  <a:invGamma/>
                </a:srgbClr>
              </a:gs>
              <a:gs pos="50000">
                <a:srgbClr val="C573D2"/>
              </a:gs>
              <a:gs pos="100000">
                <a:srgbClr val="C573D2">
                  <a:gamma/>
                  <a:shade val="71373"/>
                  <a:invGamma/>
                </a:srgbClr>
              </a:gs>
            </a:gsLst>
            <a:lin ang="2700000" scaled="1"/>
          </a:gradFill>
          <a:ln w="12700">
            <a:solidFill>
              <a:sysClr val="window" lastClr="FFFFFF"/>
            </a:solidFill>
            <a:round/>
            <a:headEnd/>
            <a:tailEnd/>
          </a:ln>
          <a:effectLst/>
        </p:spPr>
        <p:txBody>
          <a:bodyPr wrap="none" anchor="ct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altLang="zh-TW" sz="2000" b="0" i="0" u="none" strike="noStrike" kern="0" cap="none" spc="0" normalizeH="0" baseline="0" noProof="0">
                <a:ln>
                  <a:noFill/>
                </a:ln>
                <a:solidFill>
                  <a:prstClr val="white"/>
                </a:solidFill>
                <a:effectLst/>
                <a:uLnTx/>
                <a:uFillTx/>
                <a:latin typeface="Calibri" panose="020F0502020204030204"/>
                <a:ea typeface="新細明體" charset="-120"/>
              </a:rPr>
              <a:t>class Bar:Base {</a:t>
            </a:r>
          </a:p>
          <a:p>
            <a:pPr marL="0" marR="0" lvl="0" indent="0" defTabSz="457200" eaLnBrk="1" fontAlgn="auto" latinLnBrk="0" hangingPunct="1">
              <a:lnSpc>
                <a:spcPct val="100000"/>
              </a:lnSpc>
              <a:spcBef>
                <a:spcPts val="0"/>
              </a:spcBef>
              <a:spcAft>
                <a:spcPts val="0"/>
              </a:spcAft>
              <a:buClrTx/>
              <a:buSzTx/>
              <a:buFontTx/>
              <a:buNone/>
              <a:tabLst/>
              <a:defRPr/>
            </a:pPr>
            <a:r>
              <a:rPr kumimoji="0" lang="en-US" altLang="zh-TW" sz="2000" b="0" i="0" u="none" strike="noStrike" kern="0" cap="none" spc="0" normalizeH="0" baseline="0" noProof="0">
                <a:ln>
                  <a:noFill/>
                </a:ln>
                <a:solidFill>
                  <a:prstClr val="white"/>
                </a:solidFill>
                <a:effectLst/>
                <a:uLnTx/>
                <a:uFillTx/>
                <a:latin typeface="Calibri" panose="020F0502020204030204"/>
                <a:ea typeface="新細明體" charset="-120"/>
              </a:rPr>
              <a:t>…</a:t>
            </a:r>
          </a:p>
          <a:p>
            <a:pPr marL="0" marR="0" lvl="0" indent="0" defTabSz="457200" eaLnBrk="1" fontAlgn="auto" latinLnBrk="0" hangingPunct="1">
              <a:lnSpc>
                <a:spcPct val="100000"/>
              </a:lnSpc>
              <a:spcBef>
                <a:spcPts val="0"/>
              </a:spcBef>
              <a:spcAft>
                <a:spcPts val="0"/>
              </a:spcAft>
              <a:buClrTx/>
              <a:buSzTx/>
              <a:buFontTx/>
              <a:buNone/>
              <a:tabLst/>
              <a:defRPr/>
            </a:pPr>
            <a:r>
              <a:rPr kumimoji="0" lang="en-US" altLang="zh-TW" sz="2000" b="0" i="0" u="none" strike="noStrike" kern="0" cap="none" spc="0" normalizeH="0" baseline="0" noProof="0">
                <a:ln>
                  <a:noFill/>
                </a:ln>
                <a:solidFill>
                  <a:prstClr val="white"/>
                </a:solidFill>
                <a:effectLst/>
                <a:uLnTx/>
                <a:uFillTx/>
                <a:latin typeface="Calibri" panose="020F0502020204030204"/>
                <a:ea typeface="新細明體" charset="-120"/>
              </a:rPr>
              <a:t>void call();</a:t>
            </a:r>
          </a:p>
          <a:p>
            <a:pPr marL="0" marR="0" lvl="0" indent="0" defTabSz="457200" eaLnBrk="1" fontAlgn="auto" latinLnBrk="0" hangingPunct="1">
              <a:lnSpc>
                <a:spcPct val="100000"/>
              </a:lnSpc>
              <a:spcBef>
                <a:spcPts val="0"/>
              </a:spcBef>
              <a:spcAft>
                <a:spcPts val="0"/>
              </a:spcAft>
              <a:buClrTx/>
              <a:buSzTx/>
              <a:buFontTx/>
              <a:buNone/>
              <a:tabLst/>
              <a:defRPr/>
            </a:pPr>
            <a:r>
              <a:rPr kumimoji="0" lang="en-US" altLang="zh-TW" sz="2000" b="0" i="0" u="none" strike="noStrike" kern="0" cap="none" spc="0" normalizeH="0" baseline="0" noProof="0">
                <a:ln>
                  <a:noFill/>
                </a:ln>
                <a:solidFill>
                  <a:prstClr val="white"/>
                </a:solidFill>
                <a:effectLst/>
                <a:uLnTx/>
                <a:uFillTx/>
                <a:latin typeface="Calibri" panose="020F0502020204030204"/>
                <a:ea typeface="新細明體" charset="-120"/>
              </a:rPr>
              <a:t>}</a:t>
            </a:r>
          </a:p>
        </p:txBody>
      </p:sp>
      <p:sp>
        <p:nvSpPr>
          <p:cNvPr id="12" name="AutoShape 8"/>
          <p:cNvSpPr>
            <a:spLocks noChangeArrowheads="1"/>
          </p:cNvSpPr>
          <p:nvPr/>
        </p:nvSpPr>
        <p:spPr bwMode="auto">
          <a:xfrm>
            <a:off x="1280864" y="2070411"/>
            <a:ext cx="2133600" cy="1371600"/>
          </a:xfrm>
          <a:prstGeom prst="roundRect">
            <a:avLst>
              <a:gd name="adj" fmla="val 16667"/>
            </a:avLst>
          </a:prstGeom>
          <a:gradFill rotWithShape="0">
            <a:gsLst>
              <a:gs pos="0">
                <a:srgbClr val="C573D2">
                  <a:gamma/>
                  <a:shade val="71373"/>
                  <a:invGamma/>
                </a:srgbClr>
              </a:gs>
              <a:gs pos="50000">
                <a:srgbClr val="C573D2"/>
              </a:gs>
              <a:gs pos="100000">
                <a:srgbClr val="C573D2">
                  <a:gamma/>
                  <a:shade val="71373"/>
                  <a:invGamma/>
                </a:srgbClr>
              </a:gs>
            </a:gsLst>
            <a:lin ang="2700000" scaled="1"/>
          </a:gradFill>
          <a:ln w="12700">
            <a:solidFill>
              <a:sysClr val="window" lastClr="FFFFFF"/>
            </a:solidFill>
            <a:round/>
            <a:headEnd/>
            <a:tailEnd/>
          </a:ln>
          <a:effectLst/>
        </p:spPr>
        <p:txBody>
          <a:bodyPr wrap="none" anchor="ct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altLang="zh-TW" sz="2000" b="0" i="0" u="none" strike="noStrike" kern="0" cap="none" spc="0" normalizeH="0" baseline="0" noProof="0">
                <a:ln>
                  <a:noFill/>
                </a:ln>
                <a:solidFill>
                  <a:prstClr val="white"/>
                </a:solidFill>
                <a:effectLst/>
                <a:uLnTx/>
                <a:uFillTx/>
                <a:latin typeface="Calibri" panose="020F0502020204030204"/>
                <a:ea typeface="新細明體" charset="-120"/>
              </a:rPr>
              <a:t>class Base{</a:t>
            </a:r>
          </a:p>
          <a:p>
            <a:pPr marL="0" marR="0" lvl="0" indent="0" defTabSz="457200" eaLnBrk="1" fontAlgn="auto" latinLnBrk="0" hangingPunct="1">
              <a:lnSpc>
                <a:spcPct val="100000"/>
              </a:lnSpc>
              <a:spcBef>
                <a:spcPts val="0"/>
              </a:spcBef>
              <a:spcAft>
                <a:spcPts val="0"/>
              </a:spcAft>
              <a:buClrTx/>
              <a:buSzTx/>
              <a:buFontTx/>
              <a:buNone/>
              <a:tabLst/>
              <a:defRPr/>
            </a:pPr>
            <a:r>
              <a:rPr kumimoji="0" lang="en-US" altLang="zh-TW" sz="2000" b="0" i="0" u="none" strike="noStrike" kern="0" cap="none" spc="0" normalizeH="0" baseline="0" noProof="0">
                <a:ln>
                  <a:noFill/>
                </a:ln>
                <a:solidFill>
                  <a:prstClr val="white"/>
                </a:solidFill>
                <a:effectLst/>
                <a:uLnTx/>
                <a:uFillTx/>
                <a:latin typeface="Calibri" panose="020F0502020204030204"/>
                <a:ea typeface="新細明體" charset="-120"/>
              </a:rPr>
              <a:t>…</a:t>
            </a:r>
          </a:p>
          <a:p>
            <a:pPr marL="0" marR="0" lvl="0" indent="0" defTabSz="457200" eaLnBrk="1" fontAlgn="auto" latinLnBrk="0" hangingPunct="1">
              <a:lnSpc>
                <a:spcPct val="100000"/>
              </a:lnSpc>
              <a:spcBef>
                <a:spcPts val="0"/>
              </a:spcBef>
              <a:spcAft>
                <a:spcPts val="0"/>
              </a:spcAft>
              <a:buClrTx/>
              <a:buSzTx/>
              <a:buFontTx/>
              <a:buNone/>
              <a:tabLst/>
              <a:defRPr/>
            </a:pPr>
            <a:r>
              <a:rPr kumimoji="0" lang="en-US" altLang="zh-TW" sz="2000" b="0" i="0" u="none" strike="noStrike" kern="0" cap="none" spc="0" normalizeH="0" baseline="0" noProof="0">
                <a:ln>
                  <a:noFill/>
                </a:ln>
                <a:solidFill>
                  <a:prstClr val="white"/>
                </a:solidFill>
                <a:effectLst/>
                <a:uLnTx/>
                <a:uFillTx/>
                <a:latin typeface="Calibri" panose="020F0502020204030204"/>
                <a:ea typeface="新細明體" charset="-120"/>
              </a:rPr>
              <a:t>virtual void call();</a:t>
            </a:r>
          </a:p>
          <a:p>
            <a:pPr marL="0" marR="0" lvl="0" indent="0" defTabSz="457200" eaLnBrk="1" fontAlgn="auto" latinLnBrk="0" hangingPunct="1">
              <a:lnSpc>
                <a:spcPct val="100000"/>
              </a:lnSpc>
              <a:spcBef>
                <a:spcPts val="0"/>
              </a:spcBef>
              <a:spcAft>
                <a:spcPts val="0"/>
              </a:spcAft>
              <a:buClrTx/>
              <a:buSzTx/>
              <a:buFontTx/>
              <a:buNone/>
              <a:tabLst/>
              <a:defRPr/>
            </a:pPr>
            <a:r>
              <a:rPr kumimoji="0" lang="en-US" altLang="zh-TW" sz="2000" b="0" i="0" u="none" strike="noStrike" kern="0" cap="none" spc="0" normalizeH="0" baseline="0" noProof="0">
                <a:ln>
                  <a:noFill/>
                </a:ln>
                <a:solidFill>
                  <a:prstClr val="white"/>
                </a:solidFill>
                <a:effectLst/>
                <a:uLnTx/>
                <a:uFillTx/>
                <a:latin typeface="Calibri" panose="020F0502020204030204"/>
                <a:ea typeface="新細明體" charset="-120"/>
              </a:rPr>
              <a:t>}</a:t>
            </a:r>
          </a:p>
        </p:txBody>
      </p:sp>
      <p:sp>
        <p:nvSpPr>
          <p:cNvPr id="13" name="Rectangle 10"/>
          <p:cNvSpPr>
            <a:spLocks noChangeArrowheads="1"/>
          </p:cNvSpPr>
          <p:nvPr/>
        </p:nvSpPr>
        <p:spPr bwMode="auto">
          <a:xfrm>
            <a:off x="5471864" y="1412776"/>
            <a:ext cx="3276600" cy="4572000"/>
          </a:xfrm>
          <a:prstGeom prst="rect">
            <a:avLst/>
          </a:prstGeom>
          <a:gradFill rotWithShape="0">
            <a:gsLst>
              <a:gs pos="0">
                <a:srgbClr val="2A121A"/>
              </a:gs>
              <a:gs pos="50000">
                <a:srgbClr val="B24E6D"/>
              </a:gs>
              <a:gs pos="100000">
                <a:srgbClr val="2A121A"/>
              </a:gs>
            </a:gsLst>
            <a:lin ang="2700000" scaled="1"/>
          </a:gradFill>
          <a:ln w="12700">
            <a:solidFill>
              <a:sysClr val="window" lastClr="FFFFFF"/>
            </a:solidFill>
            <a:miter lim="800000"/>
            <a:headEnd/>
            <a:tailEnd/>
          </a:ln>
        </p:spPr>
        <p:txBody>
          <a:bodyPr wrap="none" anchor="ctr"/>
          <a:lstStyle>
            <a:lvl1pPr eaLnBrk="0" hangingPunct="0">
              <a:defRPr sz="1600">
                <a:solidFill>
                  <a:schemeClr val="tx1"/>
                </a:solidFill>
                <a:latin typeface="Segoe Semibold" pitchFamily="34" charset="0"/>
              </a:defRPr>
            </a:lvl1pPr>
            <a:lvl2pPr marL="742950" indent="-285750" eaLnBrk="0" hangingPunct="0">
              <a:defRPr sz="1600">
                <a:solidFill>
                  <a:schemeClr val="tx1"/>
                </a:solidFill>
                <a:latin typeface="Segoe Semibold" pitchFamily="34" charset="0"/>
              </a:defRPr>
            </a:lvl2pPr>
            <a:lvl3pPr marL="1143000" indent="-228600" eaLnBrk="0" hangingPunct="0">
              <a:defRPr sz="1600">
                <a:solidFill>
                  <a:schemeClr val="tx1"/>
                </a:solidFill>
                <a:latin typeface="Segoe Semibold" pitchFamily="34" charset="0"/>
              </a:defRPr>
            </a:lvl3pPr>
            <a:lvl4pPr marL="1600200" indent="-228600" eaLnBrk="0" hangingPunct="0">
              <a:defRPr sz="1600">
                <a:solidFill>
                  <a:schemeClr val="tx1"/>
                </a:solidFill>
                <a:latin typeface="Segoe Semibold" pitchFamily="34" charset="0"/>
              </a:defRPr>
            </a:lvl4pPr>
            <a:lvl5pPr marL="2057400" indent="-228600" eaLnBrk="0" hangingPunct="0">
              <a:defRPr sz="1600">
                <a:solidFill>
                  <a:schemeClr val="tx1"/>
                </a:solidFill>
                <a:latin typeface="Segoe Semibold" pitchFamily="34" charset="0"/>
              </a:defRPr>
            </a:lvl5pPr>
            <a:lvl6pPr marL="2514600" indent="-228600" eaLnBrk="0" fontAlgn="base" hangingPunct="0">
              <a:spcBef>
                <a:spcPct val="0"/>
              </a:spcBef>
              <a:spcAft>
                <a:spcPct val="0"/>
              </a:spcAft>
              <a:defRPr sz="1600">
                <a:solidFill>
                  <a:schemeClr val="tx1"/>
                </a:solidFill>
                <a:latin typeface="Segoe Semibold" pitchFamily="34" charset="0"/>
              </a:defRPr>
            </a:lvl6pPr>
            <a:lvl7pPr marL="2971800" indent="-228600" eaLnBrk="0" fontAlgn="base" hangingPunct="0">
              <a:spcBef>
                <a:spcPct val="0"/>
              </a:spcBef>
              <a:spcAft>
                <a:spcPct val="0"/>
              </a:spcAft>
              <a:defRPr sz="1600">
                <a:solidFill>
                  <a:schemeClr val="tx1"/>
                </a:solidFill>
                <a:latin typeface="Segoe Semibold" pitchFamily="34" charset="0"/>
              </a:defRPr>
            </a:lvl7pPr>
            <a:lvl8pPr marL="3429000" indent="-228600" eaLnBrk="0" fontAlgn="base" hangingPunct="0">
              <a:spcBef>
                <a:spcPct val="0"/>
              </a:spcBef>
              <a:spcAft>
                <a:spcPct val="0"/>
              </a:spcAft>
              <a:defRPr sz="1600">
                <a:solidFill>
                  <a:schemeClr val="tx1"/>
                </a:solidFill>
                <a:latin typeface="Segoe Semibold" pitchFamily="34" charset="0"/>
              </a:defRPr>
            </a:lvl8pPr>
            <a:lvl9pPr marL="3886200" indent="-228600" eaLnBrk="0" fontAlgn="base" hangingPunct="0">
              <a:spcBef>
                <a:spcPct val="0"/>
              </a:spcBef>
              <a:spcAft>
                <a:spcPct val="0"/>
              </a:spcAft>
              <a:defRPr sz="1600">
                <a:solidFill>
                  <a:schemeClr val="tx1"/>
                </a:solidFill>
                <a:latin typeface="Segoe Semibold" pitchFamily="34" charset="0"/>
              </a:defRPr>
            </a:lvl9p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altLang="zh-TW" sz="2000" b="0" i="0" u="none" strike="noStrike" kern="0" cap="none" spc="0" normalizeH="0" baseline="0" noProof="0" dirty="0">
                <a:ln>
                  <a:noFill/>
                </a:ln>
                <a:solidFill>
                  <a:prstClr val="white"/>
                </a:solidFill>
                <a:effectLst/>
                <a:uLnTx/>
                <a:uFillTx/>
                <a:latin typeface="Segoe Semibold" pitchFamily="34" charset="0"/>
                <a:ea typeface="新細明體" panose="02020500000000000000" pitchFamily="18" charset="-120"/>
              </a:rPr>
              <a:t>void Bar(Base *A)</a:t>
            </a:r>
          </a:p>
          <a:p>
            <a:pPr marL="0" marR="0" lvl="0" indent="0" defTabSz="457200" eaLnBrk="1" fontAlgn="auto" latinLnBrk="0" hangingPunct="1">
              <a:lnSpc>
                <a:spcPct val="100000"/>
              </a:lnSpc>
              <a:spcBef>
                <a:spcPts val="0"/>
              </a:spcBef>
              <a:spcAft>
                <a:spcPts val="0"/>
              </a:spcAft>
              <a:buClrTx/>
              <a:buSzTx/>
              <a:buFontTx/>
              <a:buNone/>
              <a:tabLst/>
              <a:defRPr/>
            </a:pPr>
            <a:r>
              <a:rPr kumimoji="0" lang="en-US" altLang="zh-TW" sz="2000" b="0" i="0" u="none" strike="noStrike" kern="0" cap="none" spc="0" normalizeH="0" baseline="0" noProof="0" dirty="0">
                <a:ln>
                  <a:noFill/>
                </a:ln>
                <a:solidFill>
                  <a:prstClr val="white"/>
                </a:solidFill>
                <a:effectLst/>
                <a:uLnTx/>
                <a:uFillTx/>
                <a:latin typeface="Segoe Semibold" pitchFamily="34" charset="0"/>
                <a:ea typeface="新細明體" panose="02020500000000000000" pitchFamily="18" charset="-120"/>
              </a:rPr>
              <a:t>{</a:t>
            </a:r>
          </a:p>
          <a:p>
            <a:pPr marL="0" marR="0" lvl="0" indent="0" defTabSz="457200" eaLnBrk="1" fontAlgn="auto" latinLnBrk="0" hangingPunct="1">
              <a:lnSpc>
                <a:spcPct val="100000"/>
              </a:lnSpc>
              <a:spcBef>
                <a:spcPts val="0"/>
              </a:spcBef>
              <a:spcAft>
                <a:spcPts val="0"/>
              </a:spcAft>
              <a:buClrTx/>
              <a:buSzTx/>
              <a:buFontTx/>
              <a:buNone/>
              <a:tabLst/>
              <a:defRPr/>
            </a:pPr>
            <a:r>
              <a:rPr kumimoji="0" lang="en-US" altLang="zh-TW" sz="2000" b="0" i="0" u="none" strike="noStrike" kern="0" cap="none" spc="0" normalizeH="0" baseline="0" noProof="0" dirty="0">
                <a:ln>
                  <a:noFill/>
                </a:ln>
                <a:solidFill>
                  <a:prstClr val="white"/>
                </a:solidFill>
                <a:effectLst/>
                <a:uLnTx/>
                <a:uFillTx/>
                <a:latin typeface="Segoe Semibold" pitchFamily="34" charset="0"/>
                <a:ea typeface="新細明體" panose="02020500000000000000" pitchFamily="18" charset="-120"/>
              </a:rPr>
              <a:t>   …</a:t>
            </a:r>
          </a:p>
          <a:p>
            <a:pPr marL="0" marR="0" lvl="0" indent="0" defTabSz="457200" eaLnBrk="1" fontAlgn="auto" latinLnBrk="0" hangingPunct="1">
              <a:lnSpc>
                <a:spcPct val="100000"/>
              </a:lnSpc>
              <a:spcBef>
                <a:spcPts val="0"/>
              </a:spcBef>
              <a:spcAft>
                <a:spcPts val="0"/>
              </a:spcAft>
              <a:buClrTx/>
              <a:buSzTx/>
              <a:buFontTx/>
              <a:buNone/>
              <a:tabLst/>
              <a:defRPr/>
            </a:pPr>
            <a:r>
              <a:rPr kumimoji="0" lang="en-US" altLang="zh-TW" sz="2000" b="0" i="0" u="none" strike="noStrike" kern="0" cap="none" spc="0" normalizeH="0" baseline="0" noProof="0" dirty="0">
                <a:ln>
                  <a:noFill/>
                </a:ln>
                <a:solidFill>
                  <a:prstClr val="white"/>
                </a:solidFill>
                <a:effectLst/>
                <a:uLnTx/>
                <a:uFillTx/>
                <a:latin typeface="Segoe Semibold" pitchFamily="34" charset="0"/>
                <a:ea typeface="新細明體" panose="02020500000000000000" pitchFamily="18" charset="-120"/>
              </a:rPr>
              <a:t>   while(true)</a:t>
            </a:r>
          </a:p>
          <a:p>
            <a:pPr marL="0" marR="0" lvl="0" indent="0" defTabSz="457200" eaLnBrk="1" fontAlgn="auto" latinLnBrk="0" hangingPunct="1">
              <a:lnSpc>
                <a:spcPct val="100000"/>
              </a:lnSpc>
              <a:spcBef>
                <a:spcPts val="0"/>
              </a:spcBef>
              <a:spcAft>
                <a:spcPts val="0"/>
              </a:spcAft>
              <a:buClrTx/>
              <a:buSzTx/>
              <a:buFontTx/>
              <a:buNone/>
              <a:tabLst/>
              <a:defRPr/>
            </a:pPr>
            <a:r>
              <a:rPr kumimoji="0" lang="en-US" altLang="zh-TW" sz="2000" b="0" i="0" u="none" strike="noStrike" kern="0" cap="none" spc="0" normalizeH="0" baseline="0" noProof="0" dirty="0">
                <a:ln>
                  <a:noFill/>
                </a:ln>
                <a:solidFill>
                  <a:prstClr val="white"/>
                </a:solidFill>
                <a:effectLst/>
                <a:uLnTx/>
                <a:uFillTx/>
                <a:latin typeface="Segoe Semibold" pitchFamily="34" charset="0"/>
                <a:ea typeface="新細明體" panose="02020500000000000000" pitchFamily="18" charset="-120"/>
              </a:rPr>
              <a:t>   {</a:t>
            </a:r>
          </a:p>
          <a:p>
            <a:pPr marL="0" marR="0" lvl="0" indent="0" defTabSz="457200" eaLnBrk="1" fontAlgn="auto" latinLnBrk="0" hangingPunct="1">
              <a:lnSpc>
                <a:spcPct val="100000"/>
              </a:lnSpc>
              <a:spcBef>
                <a:spcPts val="0"/>
              </a:spcBef>
              <a:spcAft>
                <a:spcPts val="0"/>
              </a:spcAft>
              <a:buClrTx/>
              <a:buSzTx/>
              <a:buFontTx/>
              <a:buNone/>
              <a:tabLst/>
              <a:defRPr/>
            </a:pPr>
            <a:r>
              <a:rPr kumimoji="0" lang="en-US" altLang="zh-TW" sz="2000" b="0" i="0" u="none" strike="noStrike" kern="0" cap="none" spc="0" normalizeH="0" baseline="0" noProof="0" dirty="0">
                <a:ln>
                  <a:noFill/>
                </a:ln>
                <a:solidFill>
                  <a:prstClr val="white"/>
                </a:solidFill>
                <a:effectLst/>
                <a:uLnTx/>
                <a:uFillTx/>
                <a:latin typeface="Segoe Semibold" pitchFamily="34" charset="0"/>
                <a:ea typeface="新細明體" panose="02020500000000000000" pitchFamily="18" charset="-120"/>
              </a:rPr>
              <a:t>      …</a:t>
            </a:r>
          </a:p>
          <a:p>
            <a:pPr marL="0" marR="0" lvl="0" indent="0" defTabSz="457200" eaLnBrk="1" fontAlgn="auto" latinLnBrk="0" hangingPunct="1">
              <a:lnSpc>
                <a:spcPct val="100000"/>
              </a:lnSpc>
              <a:spcBef>
                <a:spcPts val="0"/>
              </a:spcBef>
              <a:spcAft>
                <a:spcPts val="0"/>
              </a:spcAft>
              <a:buClrTx/>
              <a:buSzTx/>
              <a:buFontTx/>
              <a:buNone/>
              <a:tabLst/>
              <a:defRPr/>
            </a:pPr>
            <a:r>
              <a:rPr kumimoji="0" lang="en-US" altLang="zh-TW" sz="2000" b="0" i="0" u="none" strike="noStrike" kern="0" cap="none" spc="0" normalizeH="0" baseline="0" noProof="0" dirty="0">
                <a:ln>
                  <a:noFill/>
                </a:ln>
                <a:solidFill>
                  <a:srgbClr val="FFFF00"/>
                </a:solidFill>
                <a:effectLst/>
                <a:uLnTx/>
                <a:uFillTx/>
                <a:latin typeface="Segoe Semibold" pitchFamily="34" charset="0"/>
                <a:ea typeface="新細明體" panose="02020500000000000000" pitchFamily="18" charset="-120"/>
              </a:rPr>
              <a:t>      if(type(A) == </a:t>
            </a:r>
            <a:r>
              <a:rPr kumimoji="0" lang="en-US" altLang="zh-TW" sz="2000" b="0" i="0" u="none" strike="noStrike" kern="0" cap="none" spc="0" normalizeH="0" baseline="0" noProof="0" dirty="0" err="1">
                <a:ln>
                  <a:noFill/>
                </a:ln>
                <a:solidFill>
                  <a:srgbClr val="FFFF00"/>
                </a:solidFill>
                <a:effectLst/>
                <a:uLnTx/>
                <a:uFillTx/>
                <a:latin typeface="Segoe Semibold" pitchFamily="34" charset="0"/>
                <a:ea typeface="新細明體" panose="02020500000000000000" pitchFamily="18" charset="-120"/>
              </a:rPr>
              <a:t>Foo:Base</a:t>
            </a:r>
            <a:r>
              <a:rPr kumimoji="0" lang="en-US" altLang="zh-TW" sz="2000" b="0" i="0" u="none" strike="noStrike" kern="0" cap="none" spc="0" normalizeH="0" baseline="0" noProof="0" dirty="0">
                <a:ln>
                  <a:noFill/>
                </a:ln>
                <a:solidFill>
                  <a:srgbClr val="FFFF00"/>
                </a:solidFill>
                <a:effectLst/>
                <a:uLnTx/>
                <a:uFillTx/>
                <a:latin typeface="Segoe Semibold" pitchFamily="34" charset="0"/>
                <a:ea typeface="新細明體" panose="02020500000000000000" pitchFamily="18" charset="-120"/>
              </a:rPr>
              <a:t>)</a:t>
            </a:r>
          </a:p>
          <a:p>
            <a:pPr marL="0" marR="0" lvl="0" indent="0" defTabSz="457200" eaLnBrk="1" fontAlgn="auto" latinLnBrk="0" hangingPunct="1">
              <a:lnSpc>
                <a:spcPct val="100000"/>
              </a:lnSpc>
              <a:spcBef>
                <a:spcPts val="0"/>
              </a:spcBef>
              <a:spcAft>
                <a:spcPts val="0"/>
              </a:spcAft>
              <a:buClrTx/>
              <a:buSzTx/>
              <a:buFontTx/>
              <a:buNone/>
              <a:tabLst/>
              <a:defRPr/>
            </a:pPr>
            <a:r>
              <a:rPr kumimoji="0" lang="en-US" altLang="zh-TW" sz="2000" b="0" i="0" u="none" strike="noStrike" kern="0" cap="none" spc="0" normalizeH="0" baseline="0" noProof="0" dirty="0">
                <a:ln>
                  <a:noFill/>
                </a:ln>
                <a:solidFill>
                  <a:srgbClr val="FFFF00"/>
                </a:solidFill>
                <a:effectLst/>
                <a:uLnTx/>
                <a:uFillTx/>
                <a:latin typeface="Segoe Semibold" pitchFamily="34" charset="0"/>
                <a:ea typeface="新細明體" panose="02020500000000000000" pitchFamily="18" charset="-120"/>
              </a:rPr>
              <a:t>      {  </a:t>
            </a:r>
          </a:p>
          <a:p>
            <a:pPr marL="0" marR="0" lvl="0" indent="0" defTabSz="457200" eaLnBrk="1" fontAlgn="auto" latinLnBrk="0" hangingPunct="1">
              <a:lnSpc>
                <a:spcPct val="100000"/>
              </a:lnSpc>
              <a:spcBef>
                <a:spcPts val="0"/>
              </a:spcBef>
              <a:spcAft>
                <a:spcPts val="0"/>
              </a:spcAft>
              <a:buClrTx/>
              <a:buSzTx/>
              <a:buFontTx/>
              <a:buNone/>
              <a:tabLst/>
              <a:defRPr/>
            </a:pPr>
            <a:r>
              <a:rPr kumimoji="0" lang="en-US" altLang="zh-TW" sz="2000" b="0" i="0" u="none" strike="noStrike" kern="0" cap="none" spc="0" normalizeH="0" baseline="0" noProof="0" dirty="0">
                <a:ln>
                  <a:noFill/>
                </a:ln>
                <a:solidFill>
                  <a:srgbClr val="FFFF00"/>
                </a:solidFill>
                <a:effectLst/>
                <a:uLnTx/>
                <a:uFillTx/>
                <a:latin typeface="Segoe Semibold" pitchFamily="34" charset="0"/>
                <a:ea typeface="新細明體" panose="02020500000000000000" pitchFamily="18" charset="-120"/>
              </a:rPr>
              <a:t>          // inline of A-&gt;call();</a:t>
            </a:r>
          </a:p>
          <a:p>
            <a:pPr marL="0" marR="0" lvl="0" indent="0" defTabSz="457200" eaLnBrk="1" fontAlgn="auto" latinLnBrk="0" hangingPunct="1">
              <a:lnSpc>
                <a:spcPct val="100000"/>
              </a:lnSpc>
              <a:spcBef>
                <a:spcPts val="0"/>
              </a:spcBef>
              <a:spcAft>
                <a:spcPts val="0"/>
              </a:spcAft>
              <a:buClrTx/>
              <a:buSzTx/>
              <a:buFontTx/>
              <a:buNone/>
              <a:tabLst/>
              <a:defRPr/>
            </a:pPr>
            <a:r>
              <a:rPr kumimoji="0" lang="en-US" altLang="zh-TW" sz="2000" b="0" i="0" u="none" strike="noStrike" kern="0" cap="none" spc="0" normalizeH="0" baseline="0" noProof="0" dirty="0">
                <a:ln>
                  <a:noFill/>
                </a:ln>
                <a:solidFill>
                  <a:srgbClr val="FFFF00"/>
                </a:solidFill>
                <a:effectLst/>
                <a:uLnTx/>
                <a:uFillTx/>
                <a:latin typeface="Segoe Semibold" pitchFamily="34" charset="0"/>
                <a:ea typeface="新細明體" panose="02020500000000000000" pitchFamily="18" charset="-120"/>
              </a:rPr>
              <a:t>      }</a:t>
            </a:r>
          </a:p>
          <a:p>
            <a:pPr marL="0" marR="0" lvl="0" indent="0" defTabSz="457200" eaLnBrk="1" fontAlgn="auto" latinLnBrk="0" hangingPunct="1">
              <a:lnSpc>
                <a:spcPct val="100000"/>
              </a:lnSpc>
              <a:spcBef>
                <a:spcPts val="0"/>
              </a:spcBef>
              <a:spcAft>
                <a:spcPts val="0"/>
              </a:spcAft>
              <a:buClrTx/>
              <a:buSzTx/>
              <a:buFontTx/>
              <a:buNone/>
              <a:tabLst/>
              <a:defRPr/>
            </a:pPr>
            <a:r>
              <a:rPr kumimoji="0" lang="en-US" altLang="zh-TW" sz="2000" b="0" i="0" u="none" strike="noStrike" kern="0" cap="none" spc="0" normalizeH="0" baseline="0" noProof="0" dirty="0">
                <a:ln>
                  <a:noFill/>
                </a:ln>
                <a:solidFill>
                  <a:prstClr val="white"/>
                </a:solidFill>
                <a:effectLst/>
                <a:uLnTx/>
                <a:uFillTx/>
                <a:latin typeface="Segoe Semibold" pitchFamily="34" charset="0"/>
                <a:ea typeface="新細明體" panose="02020500000000000000" pitchFamily="18" charset="-120"/>
              </a:rPr>
              <a:t>      else</a:t>
            </a:r>
          </a:p>
          <a:p>
            <a:pPr marL="0" marR="0" lvl="0" indent="0" defTabSz="457200" eaLnBrk="1" fontAlgn="auto" latinLnBrk="0" hangingPunct="1">
              <a:lnSpc>
                <a:spcPct val="100000"/>
              </a:lnSpc>
              <a:spcBef>
                <a:spcPts val="0"/>
              </a:spcBef>
              <a:spcAft>
                <a:spcPts val="0"/>
              </a:spcAft>
              <a:buClrTx/>
              <a:buSzTx/>
              <a:buFontTx/>
              <a:buNone/>
              <a:tabLst/>
              <a:defRPr/>
            </a:pPr>
            <a:r>
              <a:rPr kumimoji="0" lang="en-US" altLang="zh-TW" sz="2000" b="0" i="0" u="none" strike="noStrike" kern="0" cap="none" spc="0" normalizeH="0" baseline="0" noProof="0" dirty="0">
                <a:ln>
                  <a:noFill/>
                </a:ln>
                <a:solidFill>
                  <a:prstClr val="white"/>
                </a:solidFill>
                <a:effectLst/>
                <a:uLnTx/>
                <a:uFillTx/>
                <a:latin typeface="Segoe Semibold" pitchFamily="34" charset="0"/>
                <a:ea typeface="新細明體" panose="02020500000000000000" pitchFamily="18" charset="-120"/>
              </a:rPr>
              <a:t>         A-&gt;call();</a:t>
            </a:r>
          </a:p>
          <a:p>
            <a:pPr marL="0" marR="0" lvl="0" indent="0" defTabSz="457200" eaLnBrk="1" fontAlgn="auto" latinLnBrk="0" hangingPunct="1">
              <a:lnSpc>
                <a:spcPct val="100000"/>
              </a:lnSpc>
              <a:spcBef>
                <a:spcPts val="0"/>
              </a:spcBef>
              <a:spcAft>
                <a:spcPts val="0"/>
              </a:spcAft>
              <a:buClrTx/>
              <a:buSzTx/>
              <a:buFontTx/>
              <a:buNone/>
              <a:tabLst/>
              <a:defRPr/>
            </a:pPr>
            <a:r>
              <a:rPr kumimoji="0" lang="en-US" altLang="zh-TW" sz="2000" b="0" i="0" u="none" strike="noStrike" kern="0" cap="none" spc="0" normalizeH="0" baseline="0" noProof="0" dirty="0">
                <a:ln>
                  <a:noFill/>
                </a:ln>
                <a:solidFill>
                  <a:prstClr val="white"/>
                </a:solidFill>
                <a:effectLst/>
                <a:uLnTx/>
                <a:uFillTx/>
                <a:latin typeface="Segoe Semibold" pitchFamily="34" charset="0"/>
                <a:ea typeface="新細明體" panose="02020500000000000000" pitchFamily="18" charset="-120"/>
              </a:rPr>
              <a:t>      …</a:t>
            </a:r>
          </a:p>
          <a:p>
            <a:pPr marL="0" marR="0" lvl="0" indent="0" defTabSz="457200" eaLnBrk="1" fontAlgn="auto" latinLnBrk="0" hangingPunct="1">
              <a:lnSpc>
                <a:spcPct val="100000"/>
              </a:lnSpc>
              <a:spcBef>
                <a:spcPts val="0"/>
              </a:spcBef>
              <a:spcAft>
                <a:spcPts val="0"/>
              </a:spcAft>
              <a:buClrTx/>
              <a:buSzTx/>
              <a:buFontTx/>
              <a:buNone/>
              <a:tabLst/>
              <a:defRPr/>
            </a:pPr>
            <a:r>
              <a:rPr kumimoji="0" lang="en-US" altLang="zh-TW" sz="2000" b="0" i="0" u="none" strike="noStrike" kern="0" cap="none" spc="0" normalizeH="0" baseline="0" noProof="0" dirty="0">
                <a:ln>
                  <a:noFill/>
                </a:ln>
                <a:solidFill>
                  <a:prstClr val="white"/>
                </a:solidFill>
                <a:effectLst/>
                <a:uLnTx/>
                <a:uFillTx/>
                <a:latin typeface="Segoe Semibold" pitchFamily="34" charset="0"/>
                <a:ea typeface="新細明體" panose="02020500000000000000" pitchFamily="18" charset="-120"/>
              </a:rPr>
              <a:t>   }</a:t>
            </a:r>
          </a:p>
          <a:p>
            <a:pPr marL="0" marR="0" lvl="0" indent="0" defTabSz="457200" eaLnBrk="1" fontAlgn="auto" latinLnBrk="0" hangingPunct="1">
              <a:lnSpc>
                <a:spcPct val="100000"/>
              </a:lnSpc>
              <a:spcBef>
                <a:spcPts val="0"/>
              </a:spcBef>
              <a:spcAft>
                <a:spcPts val="0"/>
              </a:spcAft>
              <a:buClrTx/>
              <a:buSzTx/>
              <a:buFontTx/>
              <a:buNone/>
              <a:tabLst/>
              <a:defRPr/>
            </a:pPr>
            <a:r>
              <a:rPr kumimoji="0" lang="en-US" altLang="zh-TW" sz="2000" b="0" i="0" u="none" strike="noStrike" kern="0" cap="none" spc="0" normalizeH="0" baseline="0" noProof="0" dirty="0">
                <a:ln>
                  <a:noFill/>
                </a:ln>
                <a:solidFill>
                  <a:prstClr val="white"/>
                </a:solidFill>
                <a:effectLst/>
                <a:uLnTx/>
                <a:uFillTx/>
                <a:latin typeface="Segoe Semibold" pitchFamily="34" charset="0"/>
                <a:ea typeface="新細明體" panose="02020500000000000000" pitchFamily="18" charset="-120"/>
              </a:rPr>
              <a:t>}</a:t>
            </a:r>
          </a:p>
        </p:txBody>
      </p:sp>
      <p:sp>
        <p:nvSpPr>
          <p:cNvPr id="14" name="Line 11"/>
          <p:cNvSpPr>
            <a:spLocks noChangeShapeType="1"/>
          </p:cNvSpPr>
          <p:nvPr/>
        </p:nvSpPr>
        <p:spPr bwMode="auto">
          <a:xfrm flipH="1">
            <a:off x="976064" y="3442011"/>
            <a:ext cx="1371600" cy="228600"/>
          </a:xfrm>
          <a:prstGeom prst="line">
            <a:avLst/>
          </a:prstGeom>
          <a:noFill/>
          <a:ln w="12700">
            <a:solidFill>
              <a:sysClr val="window" lastClr="FFFFFF"/>
            </a:solidFill>
            <a:round/>
            <a:headEnd/>
            <a:tailEnd type="triangle" w="med" len="med"/>
          </a:ln>
          <a:extLst>
            <a:ext uri="{909E8E84-426E-40DD-AFC4-6F175D3DCCD1}">
              <a14:hiddenFill xmlns:a14="http://schemas.microsoft.com/office/drawing/2010/main">
                <a:noFill/>
              </a14:hiddenFill>
            </a:ext>
          </a:extLst>
        </p:spPr>
        <p:txBody>
          <a:bodyPr anchor="ct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endParaRPr>
          </a:p>
        </p:txBody>
      </p:sp>
      <p:sp>
        <p:nvSpPr>
          <p:cNvPr id="15" name="Line 12"/>
          <p:cNvSpPr>
            <a:spLocks noChangeShapeType="1"/>
          </p:cNvSpPr>
          <p:nvPr/>
        </p:nvSpPr>
        <p:spPr bwMode="auto">
          <a:xfrm>
            <a:off x="2347664" y="3442011"/>
            <a:ext cx="1371600" cy="228600"/>
          </a:xfrm>
          <a:prstGeom prst="line">
            <a:avLst/>
          </a:prstGeom>
          <a:noFill/>
          <a:ln w="12700">
            <a:solidFill>
              <a:sysClr val="window" lastClr="FFFFFF"/>
            </a:solidFill>
            <a:round/>
            <a:headEnd/>
            <a:tailEnd type="triangle" w="med" len="med"/>
          </a:ln>
          <a:extLst>
            <a:ext uri="{909E8E84-426E-40DD-AFC4-6F175D3DCCD1}">
              <a14:hiddenFill xmlns:a14="http://schemas.microsoft.com/office/drawing/2010/main">
                <a:noFill/>
              </a14:hiddenFill>
            </a:ext>
          </a:extLst>
        </p:spPr>
        <p:txBody>
          <a:bodyPr anchor="ct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endParaRPr>
          </a:p>
        </p:txBody>
      </p:sp>
    </p:spTree>
    <p:extLst>
      <p:ext uri="{BB962C8B-B14F-4D97-AF65-F5344CB8AC3E}">
        <p14:creationId xmlns:p14="http://schemas.microsoft.com/office/powerpoint/2010/main" val="4150561376"/>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100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PGO</a:t>
            </a:r>
            <a:r>
              <a:rPr lang="zh-CN" altLang="en-US" dirty="0"/>
              <a:t>的机会</a:t>
            </a:r>
          </a:p>
        </p:txBody>
      </p:sp>
      <p:sp>
        <p:nvSpPr>
          <p:cNvPr id="3" name="内容占位符 2"/>
          <p:cNvSpPr>
            <a:spLocks noGrp="1"/>
          </p:cNvSpPr>
          <p:nvPr>
            <p:ph idx="1"/>
          </p:nvPr>
        </p:nvSpPr>
        <p:spPr/>
        <p:txBody>
          <a:bodyPr/>
          <a:lstStyle/>
          <a:p>
            <a:endParaRPr lang="zh-CN" altLang="en-US" dirty="0"/>
          </a:p>
        </p:txBody>
      </p:sp>
      <p:sp>
        <p:nvSpPr>
          <p:cNvPr id="23" name="Rectangle 8"/>
          <p:cNvSpPr>
            <a:spLocks noChangeArrowheads="1"/>
          </p:cNvSpPr>
          <p:nvPr/>
        </p:nvSpPr>
        <p:spPr bwMode="auto">
          <a:xfrm>
            <a:off x="395536" y="4175150"/>
            <a:ext cx="3581400" cy="1181100"/>
          </a:xfrm>
          <a:prstGeom prst="rect">
            <a:avLst/>
          </a:prstGeom>
          <a:gradFill rotWithShape="0">
            <a:gsLst>
              <a:gs pos="0">
                <a:srgbClr val="7C5402"/>
              </a:gs>
              <a:gs pos="50000">
                <a:srgbClr val="CE8B04"/>
              </a:gs>
              <a:gs pos="100000">
                <a:srgbClr val="7C5402"/>
              </a:gs>
            </a:gsLst>
            <a:lin ang="2700000" scaled="1"/>
          </a:gradFill>
          <a:ln w="9525">
            <a:miter lim="800000"/>
            <a:headEnd/>
            <a:tailEnd/>
          </a:ln>
          <a:scene3d>
            <a:camera prst="legacyObliqueTopRight"/>
            <a:lightRig rig="legacyFlat3" dir="b"/>
          </a:scene3d>
          <a:sp3d extrusionH="430200" prstMaterial="legacyMatte">
            <a:bevelT w="13500" h="13500" prst="angle"/>
            <a:bevelB w="13500" h="13500" prst="angle"/>
            <a:extrusionClr>
              <a:srgbClr val="CE8B04"/>
            </a:extrusionClr>
            <a:contourClr>
              <a:srgbClr val="7C5402"/>
            </a:contourClr>
          </a:sp3d>
        </p:spPr>
        <p:txBody>
          <a:bodyPr wrap="none" anchor="ctr">
            <a:flatTx/>
          </a:bodyPr>
          <a:lstStyle>
            <a:lvl1pPr eaLnBrk="0" hangingPunct="0">
              <a:defRPr sz="1600">
                <a:solidFill>
                  <a:schemeClr val="tx1"/>
                </a:solidFill>
                <a:latin typeface="Segoe Semibold" pitchFamily="34" charset="0"/>
              </a:defRPr>
            </a:lvl1pPr>
            <a:lvl2pPr marL="742950" indent="-285750" eaLnBrk="0" hangingPunct="0">
              <a:defRPr sz="1600">
                <a:solidFill>
                  <a:schemeClr val="tx1"/>
                </a:solidFill>
                <a:latin typeface="Segoe Semibold" pitchFamily="34" charset="0"/>
              </a:defRPr>
            </a:lvl2pPr>
            <a:lvl3pPr marL="1143000" indent="-228600" eaLnBrk="0" hangingPunct="0">
              <a:defRPr sz="1600">
                <a:solidFill>
                  <a:schemeClr val="tx1"/>
                </a:solidFill>
                <a:latin typeface="Segoe Semibold" pitchFamily="34" charset="0"/>
              </a:defRPr>
            </a:lvl3pPr>
            <a:lvl4pPr marL="1600200" indent="-228600" eaLnBrk="0" hangingPunct="0">
              <a:defRPr sz="1600">
                <a:solidFill>
                  <a:schemeClr val="tx1"/>
                </a:solidFill>
                <a:latin typeface="Segoe Semibold" pitchFamily="34" charset="0"/>
              </a:defRPr>
            </a:lvl4pPr>
            <a:lvl5pPr marL="2057400" indent="-228600" eaLnBrk="0" hangingPunct="0">
              <a:defRPr sz="1600">
                <a:solidFill>
                  <a:schemeClr val="tx1"/>
                </a:solidFill>
                <a:latin typeface="Segoe Semibold" pitchFamily="34" charset="0"/>
              </a:defRPr>
            </a:lvl5pPr>
            <a:lvl6pPr marL="2514600" indent="-228600" eaLnBrk="0" fontAlgn="base" hangingPunct="0">
              <a:spcBef>
                <a:spcPct val="0"/>
              </a:spcBef>
              <a:spcAft>
                <a:spcPct val="0"/>
              </a:spcAft>
              <a:defRPr sz="1600">
                <a:solidFill>
                  <a:schemeClr val="tx1"/>
                </a:solidFill>
                <a:latin typeface="Segoe Semibold" pitchFamily="34" charset="0"/>
              </a:defRPr>
            </a:lvl6pPr>
            <a:lvl7pPr marL="2971800" indent="-228600" eaLnBrk="0" fontAlgn="base" hangingPunct="0">
              <a:spcBef>
                <a:spcPct val="0"/>
              </a:spcBef>
              <a:spcAft>
                <a:spcPct val="0"/>
              </a:spcAft>
              <a:defRPr sz="1600">
                <a:solidFill>
                  <a:schemeClr val="tx1"/>
                </a:solidFill>
                <a:latin typeface="Segoe Semibold" pitchFamily="34" charset="0"/>
              </a:defRPr>
            </a:lvl7pPr>
            <a:lvl8pPr marL="3429000" indent="-228600" eaLnBrk="0" fontAlgn="base" hangingPunct="0">
              <a:spcBef>
                <a:spcPct val="0"/>
              </a:spcBef>
              <a:spcAft>
                <a:spcPct val="0"/>
              </a:spcAft>
              <a:defRPr sz="1600">
                <a:solidFill>
                  <a:schemeClr val="tx1"/>
                </a:solidFill>
                <a:latin typeface="Segoe Semibold" pitchFamily="34" charset="0"/>
              </a:defRPr>
            </a:lvl8pPr>
            <a:lvl9pPr marL="3886200" indent="-228600" eaLnBrk="0" fontAlgn="base" hangingPunct="0">
              <a:spcBef>
                <a:spcPct val="0"/>
              </a:spcBef>
              <a:spcAft>
                <a:spcPct val="0"/>
              </a:spcAft>
              <a:defRPr sz="1600">
                <a:solidFill>
                  <a:schemeClr val="tx1"/>
                </a:solidFill>
                <a:latin typeface="Segoe Semibold" pitchFamily="34" charset="0"/>
              </a:defRPr>
            </a:lvl9pPr>
          </a:lstStyle>
          <a:p>
            <a:pPr algn="ctr" defTabSz="457200" eaLnBrk="1" fontAlgn="auto" hangingPunct="1">
              <a:spcBef>
                <a:spcPts val="0"/>
              </a:spcBef>
              <a:spcAft>
                <a:spcPts val="0"/>
              </a:spcAft>
            </a:pPr>
            <a:endParaRPr lang="zh-TW" altLang="zh-TW">
              <a:solidFill>
                <a:prstClr val="white"/>
              </a:solidFill>
              <a:ea typeface="新細明體" panose="02020500000000000000" pitchFamily="18" charset="-120"/>
            </a:endParaRPr>
          </a:p>
        </p:txBody>
      </p:sp>
      <p:sp>
        <p:nvSpPr>
          <p:cNvPr id="24" name="Rectangle 7"/>
          <p:cNvSpPr>
            <a:spLocks noChangeArrowheads="1"/>
          </p:cNvSpPr>
          <p:nvPr/>
        </p:nvSpPr>
        <p:spPr bwMode="auto">
          <a:xfrm>
            <a:off x="1003548" y="1628800"/>
            <a:ext cx="2362200" cy="1600200"/>
          </a:xfrm>
          <a:prstGeom prst="rect">
            <a:avLst/>
          </a:prstGeom>
          <a:gradFill rotWithShape="0">
            <a:gsLst>
              <a:gs pos="0">
                <a:srgbClr val="7C5402"/>
              </a:gs>
              <a:gs pos="50000">
                <a:srgbClr val="CE8B04"/>
              </a:gs>
              <a:gs pos="100000">
                <a:srgbClr val="7C5402"/>
              </a:gs>
            </a:gsLst>
            <a:lin ang="2700000" scaled="1"/>
          </a:gradFill>
          <a:ln w="9525">
            <a:miter lim="800000"/>
            <a:headEnd/>
            <a:tailEnd/>
          </a:ln>
          <a:scene3d>
            <a:camera prst="legacyObliqueTopRight"/>
            <a:lightRig rig="legacyFlat3" dir="b"/>
          </a:scene3d>
          <a:sp3d extrusionH="430200" prstMaterial="legacyMatte">
            <a:bevelT w="13500" h="13500" prst="angle"/>
            <a:bevelB w="13500" h="13500" prst="angle"/>
            <a:extrusionClr>
              <a:srgbClr val="CE8B04"/>
            </a:extrusionClr>
            <a:contourClr>
              <a:srgbClr val="7C5402"/>
            </a:contourClr>
          </a:sp3d>
        </p:spPr>
        <p:txBody>
          <a:bodyPr wrap="none" anchor="ctr">
            <a:flatTx/>
          </a:bodyPr>
          <a:lstStyle>
            <a:lvl1pPr eaLnBrk="0" hangingPunct="0">
              <a:defRPr sz="1600">
                <a:solidFill>
                  <a:schemeClr val="tx1"/>
                </a:solidFill>
                <a:latin typeface="Segoe Semibold" pitchFamily="34" charset="0"/>
              </a:defRPr>
            </a:lvl1pPr>
            <a:lvl2pPr marL="742950" indent="-285750" eaLnBrk="0" hangingPunct="0">
              <a:defRPr sz="1600">
                <a:solidFill>
                  <a:schemeClr val="tx1"/>
                </a:solidFill>
                <a:latin typeface="Segoe Semibold" pitchFamily="34" charset="0"/>
              </a:defRPr>
            </a:lvl2pPr>
            <a:lvl3pPr marL="1143000" indent="-228600" eaLnBrk="0" hangingPunct="0">
              <a:defRPr sz="1600">
                <a:solidFill>
                  <a:schemeClr val="tx1"/>
                </a:solidFill>
                <a:latin typeface="Segoe Semibold" pitchFamily="34" charset="0"/>
              </a:defRPr>
            </a:lvl3pPr>
            <a:lvl4pPr marL="1600200" indent="-228600" eaLnBrk="0" hangingPunct="0">
              <a:defRPr sz="1600">
                <a:solidFill>
                  <a:schemeClr val="tx1"/>
                </a:solidFill>
                <a:latin typeface="Segoe Semibold" pitchFamily="34" charset="0"/>
              </a:defRPr>
            </a:lvl4pPr>
            <a:lvl5pPr marL="2057400" indent="-228600" eaLnBrk="0" hangingPunct="0">
              <a:defRPr sz="1600">
                <a:solidFill>
                  <a:schemeClr val="tx1"/>
                </a:solidFill>
                <a:latin typeface="Segoe Semibold" pitchFamily="34" charset="0"/>
              </a:defRPr>
            </a:lvl5pPr>
            <a:lvl6pPr marL="2514600" indent="-228600" eaLnBrk="0" fontAlgn="base" hangingPunct="0">
              <a:spcBef>
                <a:spcPct val="0"/>
              </a:spcBef>
              <a:spcAft>
                <a:spcPct val="0"/>
              </a:spcAft>
              <a:defRPr sz="1600">
                <a:solidFill>
                  <a:schemeClr val="tx1"/>
                </a:solidFill>
                <a:latin typeface="Segoe Semibold" pitchFamily="34" charset="0"/>
              </a:defRPr>
            </a:lvl6pPr>
            <a:lvl7pPr marL="2971800" indent="-228600" eaLnBrk="0" fontAlgn="base" hangingPunct="0">
              <a:spcBef>
                <a:spcPct val="0"/>
              </a:spcBef>
              <a:spcAft>
                <a:spcPct val="0"/>
              </a:spcAft>
              <a:defRPr sz="1600">
                <a:solidFill>
                  <a:schemeClr val="tx1"/>
                </a:solidFill>
                <a:latin typeface="Segoe Semibold" pitchFamily="34" charset="0"/>
              </a:defRPr>
            </a:lvl7pPr>
            <a:lvl8pPr marL="3429000" indent="-228600" eaLnBrk="0" fontAlgn="base" hangingPunct="0">
              <a:spcBef>
                <a:spcPct val="0"/>
              </a:spcBef>
              <a:spcAft>
                <a:spcPct val="0"/>
              </a:spcAft>
              <a:defRPr sz="1600">
                <a:solidFill>
                  <a:schemeClr val="tx1"/>
                </a:solidFill>
                <a:latin typeface="Segoe Semibold" pitchFamily="34" charset="0"/>
              </a:defRPr>
            </a:lvl8pPr>
            <a:lvl9pPr marL="3886200" indent="-228600" eaLnBrk="0" fontAlgn="base" hangingPunct="0">
              <a:spcBef>
                <a:spcPct val="0"/>
              </a:spcBef>
              <a:spcAft>
                <a:spcPct val="0"/>
              </a:spcAft>
              <a:defRPr sz="1600">
                <a:solidFill>
                  <a:schemeClr val="tx1"/>
                </a:solidFill>
                <a:latin typeface="Segoe Semibold" pitchFamily="34" charset="0"/>
              </a:defRPr>
            </a:lvl9pPr>
          </a:lstStyle>
          <a:p>
            <a:pPr algn="ctr" defTabSz="457200" eaLnBrk="1" fontAlgn="auto" hangingPunct="1">
              <a:spcBef>
                <a:spcPts val="0"/>
              </a:spcBef>
              <a:spcAft>
                <a:spcPts val="0"/>
              </a:spcAft>
            </a:pPr>
            <a:endParaRPr lang="zh-TW" altLang="zh-TW">
              <a:solidFill>
                <a:prstClr val="white"/>
              </a:solidFill>
              <a:ea typeface="新細明體" panose="02020500000000000000" pitchFamily="18" charset="-120"/>
            </a:endParaRPr>
          </a:p>
        </p:txBody>
      </p:sp>
      <p:sp>
        <p:nvSpPr>
          <p:cNvPr id="25" name="Text Box 4"/>
          <p:cNvSpPr txBox="1">
            <a:spLocks noChangeArrowheads="1"/>
          </p:cNvSpPr>
          <p:nvPr/>
        </p:nvSpPr>
        <p:spPr bwMode="auto">
          <a:xfrm>
            <a:off x="1216273" y="1628800"/>
            <a:ext cx="1576072"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a:solidFill>
                  <a:schemeClr val="tx1"/>
                </a:solidFill>
                <a:latin typeface="Segoe Semibold" pitchFamily="34" charset="0"/>
              </a:defRPr>
            </a:lvl1pPr>
            <a:lvl2pPr marL="742950" indent="-285750" eaLnBrk="0" hangingPunct="0">
              <a:defRPr sz="1600">
                <a:solidFill>
                  <a:schemeClr val="tx1"/>
                </a:solidFill>
                <a:latin typeface="Segoe Semibold" pitchFamily="34" charset="0"/>
              </a:defRPr>
            </a:lvl2pPr>
            <a:lvl3pPr marL="1143000" indent="-228600" eaLnBrk="0" hangingPunct="0">
              <a:defRPr sz="1600">
                <a:solidFill>
                  <a:schemeClr val="tx1"/>
                </a:solidFill>
                <a:latin typeface="Segoe Semibold" pitchFamily="34" charset="0"/>
              </a:defRPr>
            </a:lvl3pPr>
            <a:lvl4pPr marL="1600200" indent="-228600" eaLnBrk="0" hangingPunct="0">
              <a:defRPr sz="1600">
                <a:solidFill>
                  <a:schemeClr val="tx1"/>
                </a:solidFill>
                <a:latin typeface="Segoe Semibold" pitchFamily="34" charset="0"/>
              </a:defRPr>
            </a:lvl4pPr>
            <a:lvl5pPr marL="2057400" indent="-228600" eaLnBrk="0" hangingPunct="0">
              <a:defRPr sz="1600">
                <a:solidFill>
                  <a:schemeClr val="tx1"/>
                </a:solidFill>
                <a:latin typeface="Segoe Semibold" pitchFamily="34" charset="0"/>
              </a:defRPr>
            </a:lvl5pPr>
            <a:lvl6pPr marL="2514600" indent="-228600" eaLnBrk="0" fontAlgn="base" hangingPunct="0">
              <a:spcBef>
                <a:spcPct val="0"/>
              </a:spcBef>
              <a:spcAft>
                <a:spcPct val="0"/>
              </a:spcAft>
              <a:defRPr sz="1600">
                <a:solidFill>
                  <a:schemeClr val="tx1"/>
                </a:solidFill>
                <a:latin typeface="Segoe Semibold" pitchFamily="34" charset="0"/>
              </a:defRPr>
            </a:lvl6pPr>
            <a:lvl7pPr marL="2971800" indent="-228600" eaLnBrk="0" fontAlgn="base" hangingPunct="0">
              <a:spcBef>
                <a:spcPct val="0"/>
              </a:spcBef>
              <a:spcAft>
                <a:spcPct val="0"/>
              </a:spcAft>
              <a:defRPr sz="1600">
                <a:solidFill>
                  <a:schemeClr val="tx1"/>
                </a:solidFill>
                <a:latin typeface="Segoe Semibold" pitchFamily="34" charset="0"/>
              </a:defRPr>
            </a:lvl7pPr>
            <a:lvl8pPr marL="3429000" indent="-228600" eaLnBrk="0" fontAlgn="base" hangingPunct="0">
              <a:spcBef>
                <a:spcPct val="0"/>
              </a:spcBef>
              <a:spcAft>
                <a:spcPct val="0"/>
              </a:spcAft>
              <a:defRPr sz="1600">
                <a:solidFill>
                  <a:schemeClr val="tx1"/>
                </a:solidFill>
                <a:latin typeface="Segoe Semibold" pitchFamily="34" charset="0"/>
              </a:defRPr>
            </a:lvl8pPr>
            <a:lvl9pPr marL="3886200" indent="-228600" eaLnBrk="0" fontAlgn="base" hangingPunct="0">
              <a:spcBef>
                <a:spcPct val="0"/>
              </a:spcBef>
              <a:spcAft>
                <a:spcPct val="0"/>
              </a:spcAft>
              <a:defRPr sz="1600">
                <a:solidFill>
                  <a:schemeClr val="tx1"/>
                </a:solidFill>
                <a:latin typeface="Segoe Semibold" pitchFamily="34" charset="0"/>
              </a:defRPr>
            </a:lvl9pPr>
          </a:lstStyle>
          <a:p>
            <a:pPr defTabSz="457200" eaLnBrk="1" fontAlgn="auto" hangingPunct="1">
              <a:spcBef>
                <a:spcPts val="0"/>
              </a:spcBef>
              <a:spcAft>
                <a:spcPts val="0"/>
              </a:spcAft>
            </a:pPr>
            <a:r>
              <a:rPr lang="en-US" altLang="zh-TW" sz="2400">
                <a:solidFill>
                  <a:prstClr val="white"/>
                </a:solidFill>
                <a:ea typeface="新細明體" panose="02020500000000000000" pitchFamily="18" charset="-120"/>
              </a:rPr>
              <a:t>    if(a &lt; b)</a:t>
            </a:r>
          </a:p>
          <a:p>
            <a:pPr defTabSz="457200" eaLnBrk="1" fontAlgn="auto" hangingPunct="1">
              <a:spcBef>
                <a:spcPts val="0"/>
              </a:spcBef>
              <a:spcAft>
                <a:spcPts val="0"/>
              </a:spcAft>
            </a:pPr>
            <a:r>
              <a:rPr lang="en-US" altLang="zh-TW" sz="2400">
                <a:solidFill>
                  <a:prstClr val="white"/>
                </a:solidFill>
                <a:ea typeface="新細明體" panose="02020500000000000000" pitchFamily="18" charset="-120"/>
              </a:rPr>
              <a:t>       foo();</a:t>
            </a:r>
          </a:p>
          <a:p>
            <a:pPr defTabSz="457200" eaLnBrk="1" fontAlgn="auto" hangingPunct="1">
              <a:spcBef>
                <a:spcPts val="0"/>
              </a:spcBef>
              <a:spcAft>
                <a:spcPts val="0"/>
              </a:spcAft>
            </a:pPr>
            <a:r>
              <a:rPr lang="en-US" altLang="zh-TW" sz="2400">
                <a:solidFill>
                  <a:prstClr val="white"/>
                </a:solidFill>
                <a:ea typeface="新細明體" panose="02020500000000000000" pitchFamily="18" charset="-120"/>
              </a:rPr>
              <a:t>    else</a:t>
            </a:r>
          </a:p>
          <a:p>
            <a:pPr defTabSz="457200" eaLnBrk="1" fontAlgn="auto" hangingPunct="1">
              <a:spcBef>
                <a:spcPts val="0"/>
              </a:spcBef>
              <a:spcAft>
                <a:spcPts val="0"/>
              </a:spcAft>
            </a:pPr>
            <a:r>
              <a:rPr lang="en-US" altLang="zh-TW" sz="2400">
                <a:solidFill>
                  <a:prstClr val="white"/>
                </a:solidFill>
                <a:ea typeface="新細明體" panose="02020500000000000000" pitchFamily="18" charset="-120"/>
              </a:rPr>
              <a:t>       baz();</a:t>
            </a:r>
          </a:p>
        </p:txBody>
      </p:sp>
      <p:sp>
        <p:nvSpPr>
          <p:cNvPr id="26" name="Text Box 5"/>
          <p:cNvSpPr txBox="1">
            <a:spLocks noChangeArrowheads="1"/>
          </p:cNvSpPr>
          <p:nvPr/>
        </p:nvSpPr>
        <p:spPr bwMode="auto">
          <a:xfrm>
            <a:off x="547936" y="4327551"/>
            <a:ext cx="3278462"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a:solidFill>
                  <a:schemeClr val="tx1"/>
                </a:solidFill>
                <a:latin typeface="Segoe Semibold" pitchFamily="34" charset="0"/>
              </a:defRPr>
            </a:lvl1pPr>
            <a:lvl2pPr marL="742950" indent="-285750" eaLnBrk="0" hangingPunct="0">
              <a:defRPr sz="1600">
                <a:solidFill>
                  <a:schemeClr val="tx1"/>
                </a:solidFill>
                <a:latin typeface="Segoe Semibold" pitchFamily="34" charset="0"/>
              </a:defRPr>
            </a:lvl2pPr>
            <a:lvl3pPr marL="1143000" indent="-228600" eaLnBrk="0" hangingPunct="0">
              <a:defRPr sz="1600">
                <a:solidFill>
                  <a:schemeClr val="tx1"/>
                </a:solidFill>
                <a:latin typeface="Segoe Semibold" pitchFamily="34" charset="0"/>
              </a:defRPr>
            </a:lvl3pPr>
            <a:lvl4pPr marL="1600200" indent="-228600" eaLnBrk="0" hangingPunct="0">
              <a:defRPr sz="1600">
                <a:solidFill>
                  <a:schemeClr val="tx1"/>
                </a:solidFill>
                <a:latin typeface="Segoe Semibold" pitchFamily="34" charset="0"/>
              </a:defRPr>
            </a:lvl4pPr>
            <a:lvl5pPr marL="2057400" indent="-228600" eaLnBrk="0" hangingPunct="0">
              <a:defRPr sz="1600">
                <a:solidFill>
                  <a:schemeClr val="tx1"/>
                </a:solidFill>
                <a:latin typeface="Segoe Semibold" pitchFamily="34" charset="0"/>
              </a:defRPr>
            </a:lvl5pPr>
            <a:lvl6pPr marL="2514600" indent="-228600" eaLnBrk="0" fontAlgn="base" hangingPunct="0">
              <a:spcBef>
                <a:spcPct val="0"/>
              </a:spcBef>
              <a:spcAft>
                <a:spcPct val="0"/>
              </a:spcAft>
              <a:defRPr sz="1600">
                <a:solidFill>
                  <a:schemeClr val="tx1"/>
                </a:solidFill>
                <a:latin typeface="Segoe Semibold" pitchFamily="34" charset="0"/>
              </a:defRPr>
            </a:lvl6pPr>
            <a:lvl7pPr marL="2971800" indent="-228600" eaLnBrk="0" fontAlgn="base" hangingPunct="0">
              <a:spcBef>
                <a:spcPct val="0"/>
              </a:spcBef>
              <a:spcAft>
                <a:spcPct val="0"/>
              </a:spcAft>
              <a:defRPr sz="1600">
                <a:solidFill>
                  <a:schemeClr val="tx1"/>
                </a:solidFill>
                <a:latin typeface="Segoe Semibold" pitchFamily="34" charset="0"/>
              </a:defRPr>
            </a:lvl7pPr>
            <a:lvl8pPr marL="3429000" indent="-228600" eaLnBrk="0" fontAlgn="base" hangingPunct="0">
              <a:spcBef>
                <a:spcPct val="0"/>
              </a:spcBef>
              <a:spcAft>
                <a:spcPct val="0"/>
              </a:spcAft>
              <a:defRPr sz="1600">
                <a:solidFill>
                  <a:schemeClr val="tx1"/>
                </a:solidFill>
                <a:latin typeface="Segoe Semibold" pitchFamily="34" charset="0"/>
              </a:defRPr>
            </a:lvl8pPr>
            <a:lvl9pPr marL="3886200" indent="-228600" eaLnBrk="0" fontAlgn="base" hangingPunct="0">
              <a:spcBef>
                <a:spcPct val="0"/>
              </a:spcBef>
              <a:spcAft>
                <a:spcPct val="0"/>
              </a:spcAft>
              <a:defRPr sz="1600">
                <a:solidFill>
                  <a:schemeClr val="tx1"/>
                </a:solidFill>
                <a:latin typeface="Segoe Semibold" pitchFamily="34" charset="0"/>
              </a:defRPr>
            </a:lvl9pPr>
          </a:lstStyle>
          <a:p>
            <a:pPr defTabSz="457200" eaLnBrk="1" fontAlgn="auto" hangingPunct="1">
              <a:spcBef>
                <a:spcPts val="0"/>
              </a:spcBef>
              <a:spcAft>
                <a:spcPts val="0"/>
              </a:spcAft>
            </a:pPr>
            <a:r>
              <a:rPr lang="en-US" altLang="zh-TW" sz="2400" dirty="0">
                <a:solidFill>
                  <a:prstClr val="white"/>
                </a:solidFill>
                <a:ea typeface="新細明體" panose="02020500000000000000" pitchFamily="18" charset="-120"/>
              </a:rPr>
              <a:t>for(i = 0; i &lt; count; ++i)</a:t>
            </a:r>
          </a:p>
          <a:p>
            <a:pPr defTabSz="457200" eaLnBrk="1" fontAlgn="auto" hangingPunct="1">
              <a:spcBef>
                <a:spcPts val="0"/>
              </a:spcBef>
              <a:spcAft>
                <a:spcPts val="0"/>
              </a:spcAft>
            </a:pPr>
            <a:r>
              <a:rPr lang="en-US" altLang="zh-TW" sz="2400" dirty="0">
                <a:solidFill>
                  <a:prstClr val="white"/>
                </a:solidFill>
                <a:ea typeface="新細明體" panose="02020500000000000000" pitchFamily="18" charset="-120"/>
              </a:rPr>
              <a:t>    bar();</a:t>
            </a:r>
          </a:p>
        </p:txBody>
      </p:sp>
      <p:sp>
        <p:nvSpPr>
          <p:cNvPr id="27" name="Text Box 9"/>
          <p:cNvSpPr txBox="1">
            <a:spLocks noChangeArrowheads="1"/>
          </p:cNvSpPr>
          <p:nvPr/>
        </p:nvSpPr>
        <p:spPr bwMode="auto">
          <a:xfrm>
            <a:off x="1079749" y="3381400"/>
            <a:ext cx="19732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a:solidFill>
                  <a:schemeClr val="tx1"/>
                </a:solidFill>
                <a:latin typeface="Segoe Semibold" pitchFamily="34" charset="0"/>
              </a:defRPr>
            </a:lvl1pPr>
            <a:lvl2pPr marL="742950" indent="-285750" eaLnBrk="0" hangingPunct="0">
              <a:defRPr sz="1600">
                <a:solidFill>
                  <a:schemeClr val="tx1"/>
                </a:solidFill>
                <a:latin typeface="Segoe Semibold" pitchFamily="34" charset="0"/>
              </a:defRPr>
            </a:lvl2pPr>
            <a:lvl3pPr marL="1143000" indent="-228600" eaLnBrk="0" hangingPunct="0">
              <a:defRPr sz="1600">
                <a:solidFill>
                  <a:schemeClr val="tx1"/>
                </a:solidFill>
                <a:latin typeface="Segoe Semibold" pitchFamily="34" charset="0"/>
              </a:defRPr>
            </a:lvl3pPr>
            <a:lvl4pPr marL="1600200" indent="-228600" eaLnBrk="0" hangingPunct="0">
              <a:defRPr sz="1600">
                <a:solidFill>
                  <a:schemeClr val="tx1"/>
                </a:solidFill>
                <a:latin typeface="Segoe Semibold" pitchFamily="34" charset="0"/>
              </a:defRPr>
            </a:lvl4pPr>
            <a:lvl5pPr marL="2057400" indent="-228600" eaLnBrk="0" hangingPunct="0">
              <a:defRPr sz="1600">
                <a:solidFill>
                  <a:schemeClr val="tx1"/>
                </a:solidFill>
                <a:latin typeface="Segoe Semibold" pitchFamily="34" charset="0"/>
              </a:defRPr>
            </a:lvl5pPr>
            <a:lvl6pPr marL="2514600" indent="-228600" eaLnBrk="0" fontAlgn="base" hangingPunct="0">
              <a:spcBef>
                <a:spcPct val="0"/>
              </a:spcBef>
              <a:spcAft>
                <a:spcPct val="0"/>
              </a:spcAft>
              <a:defRPr sz="1600">
                <a:solidFill>
                  <a:schemeClr val="tx1"/>
                </a:solidFill>
                <a:latin typeface="Segoe Semibold" pitchFamily="34" charset="0"/>
              </a:defRPr>
            </a:lvl6pPr>
            <a:lvl7pPr marL="2971800" indent="-228600" eaLnBrk="0" fontAlgn="base" hangingPunct="0">
              <a:spcBef>
                <a:spcPct val="0"/>
              </a:spcBef>
              <a:spcAft>
                <a:spcPct val="0"/>
              </a:spcAft>
              <a:defRPr sz="1600">
                <a:solidFill>
                  <a:schemeClr val="tx1"/>
                </a:solidFill>
                <a:latin typeface="Segoe Semibold" pitchFamily="34" charset="0"/>
              </a:defRPr>
            </a:lvl7pPr>
            <a:lvl8pPr marL="3429000" indent="-228600" eaLnBrk="0" fontAlgn="base" hangingPunct="0">
              <a:spcBef>
                <a:spcPct val="0"/>
              </a:spcBef>
              <a:spcAft>
                <a:spcPct val="0"/>
              </a:spcAft>
              <a:defRPr sz="1600">
                <a:solidFill>
                  <a:schemeClr val="tx1"/>
                </a:solidFill>
                <a:latin typeface="Segoe Semibold" pitchFamily="34" charset="0"/>
              </a:defRPr>
            </a:lvl8pPr>
            <a:lvl9pPr marL="3886200" indent="-228600" eaLnBrk="0" fontAlgn="base" hangingPunct="0">
              <a:spcBef>
                <a:spcPct val="0"/>
              </a:spcBef>
              <a:spcAft>
                <a:spcPct val="0"/>
              </a:spcAft>
              <a:defRPr sz="1600">
                <a:solidFill>
                  <a:schemeClr val="tx1"/>
                </a:solidFill>
                <a:latin typeface="Segoe Semibold" pitchFamily="34" charset="0"/>
              </a:defRPr>
            </a:lvl9pPr>
          </a:lstStyle>
          <a:p>
            <a:pPr defTabSz="457200" eaLnBrk="1" fontAlgn="auto" hangingPunct="1">
              <a:spcBef>
                <a:spcPts val="0"/>
              </a:spcBef>
              <a:spcAft>
                <a:spcPts val="0"/>
              </a:spcAft>
            </a:pPr>
            <a:r>
              <a:rPr lang="en-US" altLang="zh-TW">
                <a:solidFill>
                  <a:srgbClr val="FFFF00"/>
                </a:solidFill>
                <a:ea typeface="新細明體" panose="02020500000000000000" pitchFamily="18" charset="-120"/>
              </a:rPr>
              <a:t>How often is a &lt; b?</a:t>
            </a:r>
          </a:p>
        </p:txBody>
      </p:sp>
      <p:sp>
        <p:nvSpPr>
          <p:cNvPr id="28" name="Text Box 10"/>
          <p:cNvSpPr txBox="1">
            <a:spLocks noChangeArrowheads="1"/>
          </p:cNvSpPr>
          <p:nvPr/>
        </p:nvSpPr>
        <p:spPr bwMode="auto">
          <a:xfrm>
            <a:off x="700336" y="5470550"/>
            <a:ext cx="335121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a:solidFill>
                  <a:schemeClr val="tx1"/>
                </a:solidFill>
                <a:latin typeface="Segoe Semibold" pitchFamily="34" charset="0"/>
              </a:defRPr>
            </a:lvl1pPr>
            <a:lvl2pPr marL="742950" indent="-285750" eaLnBrk="0" hangingPunct="0">
              <a:defRPr sz="1600">
                <a:solidFill>
                  <a:schemeClr val="tx1"/>
                </a:solidFill>
                <a:latin typeface="Segoe Semibold" pitchFamily="34" charset="0"/>
              </a:defRPr>
            </a:lvl2pPr>
            <a:lvl3pPr marL="1143000" indent="-228600" eaLnBrk="0" hangingPunct="0">
              <a:defRPr sz="1600">
                <a:solidFill>
                  <a:schemeClr val="tx1"/>
                </a:solidFill>
                <a:latin typeface="Segoe Semibold" pitchFamily="34" charset="0"/>
              </a:defRPr>
            </a:lvl3pPr>
            <a:lvl4pPr marL="1600200" indent="-228600" eaLnBrk="0" hangingPunct="0">
              <a:defRPr sz="1600">
                <a:solidFill>
                  <a:schemeClr val="tx1"/>
                </a:solidFill>
                <a:latin typeface="Segoe Semibold" pitchFamily="34" charset="0"/>
              </a:defRPr>
            </a:lvl4pPr>
            <a:lvl5pPr marL="2057400" indent="-228600" eaLnBrk="0" hangingPunct="0">
              <a:defRPr sz="1600">
                <a:solidFill>
                  <a:schemeClr val="tx1"/>
                </a:solidFill>
                <a:latin typeface="Segoe Semibold" pitchFamily="34" charset="0"/>
              </a:defRPr>
            </a:lvl5pPr>
            <a:lvl6pPr marL="2514600" indent="-228600" eaLnBrk="0" fontAlgn="base" hangingPunct="0">
              <a:spcBef>
                <a:spcPct val="0"/>
              </a:spcBef>
              <a:spcAft>
                <a:spcPct val="0"/>
              </a:spcAft>
              <a:defRPr sz="1600">
                <a:solidFill>
                  <a:schemeClr val="tx1"/>
                </a:solidFill>
                <a:latin typeface="Segoe Semibold" pitchFamily="34" charset="0"/>
              </a:defRPr>
            </a:lvl6pPr>
            <a:lvl7pPr marL="2971800" indent="-228600" eaLnBrk="0" fontAlgn="base" hangingPunct="0">
              <a:spcBef>
                <a:spcPct val="0"/>
              </a:spcBef>
              <a:spcAft>
                <a:spcPct val="0"/>
              </a:spcAft>
              <a:defRPr sz="1600">
                <a:solidFill>
                  <a:schemeClr val="tx1"/>
                </a:solidFill>
                <a:latin typeface="Segoe Semibold" pitchFamily="34" charset="0"/>
              </a:defRPr>
            </a:lvl7pPr>
            <a:lvl8pPr marL="3429000" indent="-228600" eaLnBrk="0" fontAlgn="base" hangingPunct="0">
              <a:spcBef>
                <a:spcPct val="0"/>
              </a:spcBef>
              <a:spcAft>
                <a:spcPct val="0"/>
              </a:spcAft>
              <a:defRPr sz="1600">
                <a:solidFill>
                  <a:schemeClr val="tx1"/>
                </a:solidFill>
                <a:latin typeface="Segoe Semibold" pitchFamily="34" charset="0"/>
              </a:defRPr>
            </a:lvl8pPr>
            <a:lvl9pPr marL="3886200" indent="-228600" eaLnBrk="0" fontAlgn="base" hangingPunct="0">
              <a:spcBef>
                <a:spcPct val="0"/>
              </a:spcBef>
              <a:spcAft>
                <a:spcPct val="0"/>
              </a:spcAft>
              <a:defRPr sz="1600">
                <a:solidFill>
                  <a:schemeClr val="tx1"/>
                </a:solidFill>
                <a:latin typeface="Segoe Semibold" pitchFamily="34" charset="0"/>
              </a:defRPr>
            </a:lvl9pPr>
          </a:lstStyle>
          <a:p>
            <a:pPr defTabSz="457200" eaLnBrk="1" fontAlgn="auto" hangingPunct="1">
              <a:spcBef>
                <a:spcPts val="0"/>
              </a:spcBef>
              <a:spcAft>
                <a:spcPts val="0"/>
              </a:spcAft>
            </a:pPr>
            <a:r>
              <a:rPr lang="en-US" altLang="zh-TW" dirty="0">
                <a:ea typeface="新細明體" panose="02020500000000000000" pitchFamily="18" charset="-120"/>
              </a:rPr>
              <a:t>What is the typical value of count?</a:t>
            </a:r>
          </a:p>
        </p:txBody>
      </p:sp>
      <p:sp>
        <p:nvSpPr>
          <p:cNvPr id="29" name="Rectangle 8"/>
          <p:cNvSpPr>
            <a:spLocks noChangeArrowheads="1"/>
          </p:cNvSpPr>
          <p:nvPr/>
        </p:nvSpPr>
        <p:spPr bwMode="auto">
          <a:xfrm>
            <a:off x="4889748" y="1660550"/>
            <a:ext cx="3043238" cy="1352550"/>
          </a:xfrm>
          <a:prstGeom prst="rect">
            <a:avLst/>
          </a:prstGeom>
          <a:gradFill rotWithShape="0">
            <a:gsLst>
              <a:gs pos="0">
                <a:srgbClr val="7C5402"/>
              </a:gs>
              <a:gs pos="50000">
                <a:srgbClr val="CE8B04"/>
              </a:gs>
              <a:gs pos="100000">
                <a:srgbClr val="7C5402"/>
              </a:gs>
            </a:gsLst>
            <a:lin ang="2700000" scaled="1"/>
          </a:gradFill>
          <a:ln w="9525">
            <a:miter lim="800000"/>
            <a:headEnd/>
            <a:tailEnd/>
          </a:ln>
          <a:scene3d>
            <a:camera prst="legacyObliqueTopRight"/>
            <a:lightRig rig="legacyFlat3" dir="b"/>
          </a:scene3d>
          <a:sp3d extrusionH="430200" prstMaterial="legacyMatte">
            <a:bevelT w="13500" h="13500" prst="angle"/>
            <a:bevelB w="13500" h="13500" prst="angle"/>
            <a:extrusionClr>
              <a:srgbClr val="CE8B04"/>
            </a:extrusionClr>
            <a:contourClr>
              <a:srgbClr val="7C5402"/>
            </a:contourClr>
          </a:sp3d>
        </p:spPr>
        <p:txBody>
          <a:bodyPr wrap="none" anchor="ctr">
            <a:flatTx/>
          </a:bodyPr>
          <a:lstStyle>
            <a:lvl1pPr eaLnBrk="0" hangingPunct="0">
              <a:defRPr sz="1600">
                <a:solidFill>
                  <a:schemeClr val="tx1"/>
                </a:solidFill>
                <a:latin typeface="Segoe Semibold" pitchFamily="34" charset="0"/>
              </a:defRPr>
            </a:lvl1pPr>
            <a:lvl2pPr marL="742950" indent="-285750" eaLnBrk="0" hangingPunct="0">
              <a:defRPr sz="1600">
                <a:solidFill>
                  <a:schemeClr val="tx1"/>
                </a:solidFill>
                <a:latin typeface="Segoe Semibold" pitchFamily="34" charset="0"/>
              </a:defRPr>
            </a:lvl2pPr>
            <a:lvl3pPr marL="1143000" indent="-228600" eaLnBrk="0" hangingPunct="0">
              <a:defRPr sz="1600">
                <a:solidFill>
                  <a:schemeClr val="tx1"/>
                </a:solidFill>
                <a:latin typeface="Segoe Semibold" pitchFamily="34" charset="0"/>
              </a:defRPr>
            </a:lvl3pPr>
            <a:lvl4pPr marL="1600200" indent="-228600" eaLnBrk="0" hangingPunct="0">
              <a:defRPr sz="1600">
                <a:solidFill>
                  <a:schemeClr val="tx1"/>
                </a:solidFill>
                <a:latin typeface="Segoe Semibold" pitchFamily="34" charset="0"/>
              </a:defRPr>
            </a:lvl4pPr>
            <a:lvl5pPr marL="2057400" indent="-228600" eaLnBrk="0" hangingPunct="0">
              <a:defRPr sz="1600">
                <a:solidFill>
                  <a:schemeClr val="tx1"/>
                </a:solidFill>
                <a:latin typeface="Segoe Semibold" pitchFamily="34" charset="0"/>
              </a:defRPr>
            </a:lvl5pPr>
            <a:lvl6pPr marL="2514600" indent="-228600" eaLnBrk="0" fontAlgn="base" hangingPunct="0">
              <a:spcBef>
                <a:spcPct val="0"/>
              </a:spcBef>
              <a:spcAft>
                <a:spcPct val="0"/>
              </a:spcAft>
              <a:defRPr sz="1600">
                <a:solidFill>
                  <a:schemeClr val="tx1"/>
                </a:solidFill>
                <a:latin typeface="Segoe Semibold" pitchFamily="34" charset="0"/>
              </a:defRPr>
            </a:lvl6pPr>
            <a:lvl7pPr marL="2971800" indent="-228600" eaLnBrk="0" fontAlgn="base" hangingPunct="0">
              <a:spcBef>
                <a:spcPct val="0"/>
              </a:spcBef>
              <a:spcAft>
                <a:spcPct val="0"/>
              </a:spcAft>
              <a:defRPr sz="1600">
                <a:solidFill>
                  <a:schemeClr val="tx1"/>
                </a:solidFill>
                <a:latin typeface="Segoe Semibold" pitchFamily="34" charset="0"/>
              </a:defRPr>
            </a:lvl7pPr>
            <a:lvl8pPr marL="3429000" indent="-228600" eaLnBrk="0" fontAlgn="base" hangingPunct="0">
              <a:spcBef>
                <a:spcPct val="0"/>
              </a:spcBef>
              <a:spcAft>
                <a:spcPct val="0"/>
              </a:spcAft>
              <a:defRPr sz="1600">
                <a:solidFill>
                  <a:schemeClr val="tx1"/>
                </a:solidFill>
                <a:latin typeface="Segoe Semibold" pitchFamily="34" charset="0"/>
              </a:defRPr>
            </a:lvl8pPr>
            <a:lvl9pPr marL="3886200" indent="-228600" eaLnBrk="0" fontAlgn="base" hangingPunct="0">
              <a:spcBef>
                <a:spcPct val="0"/>
              </a:spcBef>
              <a:spcAft>
                <a:spcPct val="0"/>
              </a:spcAft>
              <a:defRPr sz="1600">
                <a:solidFill>
                  <a:schemeClr val="tx1"/>
                </a:solidFill>
                <a:latin typeface="Segoe Semibold" pitchFamily="34" charset="0"/>
              </a:defRPr>
            </a:lvl9pPr>
          </a:lstStyle>
          <a:p>
            <a:pPr algn="ctr" defTabSz="457200" eaLnBrk="1" fontAlgn="auto" hangingPunct="1">
              <a:spcBef>
                <a:spcPts val="0"/>
              </a:spcBef>
              <a:spcAft>
                <a:spcPts val="0"/>
              </a:spcAft>
            </a:pPr>
            <a:endParaRPr lang="zh-TW" altLang="zh-TW">
              <a:solidFill>
                <a:prstClr val="white"/>
              </a:solidFill>
              <a:ea typeface="新細明體" panose="02020500000000000000" pitchFamily="18" charset="-120"/>
            </a:endParaRPr>
          </a:p>
        </p:txBody>
      </p:sp>
      <p:sp>
        <p:nvSpPr>
          <p:cNvPr id="30" name="Text Box 5"/>
          <p:cNvSpPr txBox="1">
            <a:spLocks noChangeArrowheads="1"/>
          </p:cNvSpPr>
          <p:nvPr/>
        </p:nvSpPr>
        <p:spPr bwMode="auto">
          <a:xfrm>
            <a:off x="5192961" y="1717701"/>
            <a:ext cx="1757404"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a:solidFill>
                  <a:schemeClr val="tx1"/>
                </a:solidFill>
                <a:latin typeface="Segoe Semibold" pitchFamily="34" charset="0"/>
              </a:defRPr>
            </a:lvl1pPr>
            <a:lvl2pPr marL="742950" indent="-285750" eaLnBrk="0" hangingPunct="0">
              <a:defRPr sz="1600">
                <a:solidFill>
                  <a:schemeClr val="tx1"/>
                </a:solidFill>
                <a:latin typeface="Segoe Semibold" pitchFamily="34" charset="0"/>
              </a:defRPr>
            </a:lvl2pPr>
            <a:lvl3pPr marL="1143000" indent="-228600" eaLnBrk="0" hangingPunct="0">
              <a:defRPr sz="1600">
                <a:solidFill>
                  <a:schemeClr val="tx1"/>
                </a:solidFill>
                <a:latin typeface="Segoe Semibold" pitchFamily="34" charset="0"/>
              </a:defRPr>
            </a:lvl3pPr>
            <a:lvl4pPr marL="1600200" indent="-228600" eaLnBrk="0" hangingPunct="0">
              <a:defRPr sz="1600">
                <a:solidFill>
                  <a:schemeClr val="tx1"/>
                </a:solidFill>
                <a:latin typeface="Segoe Semibold" pitchFamily="34" charset="0"/>
              </a:defRPr>
            </a:lvl4pPr>
            <a:lvl5pPr marL="2057400" indent="-228600" eaLnBrk="0" hangingPunct="0">
              <a:defRPr sz="1600">
                <a:solidFill>
                  <a:schemeClr val="tx1"/>
                </a:solidFill>
                <a:latin typeface="Segoe Semibold" pitchFamily="34" charset="0"/>
              </a:defRPr>
            </a:lvl5pPr>
            <a:lvl6pPr marL="2514600" indent="-228600" eaLnBrk="0" fontAlgn="base" hangingPunct="0">
              <a:spcBef>
                <a:spcPct val="0"/>
              </a:spcBef>
              <a:spcAft>
                <a:spcPct val="0"/>
              </a:spcAft>
              <a:defRPr sz="1600">
                <a:solidFill>
                  <a:schemeClr val="tx1"/>
                </a:solidFill>
                <a:latin typeface="Segoe Semibold" pitchFamily="34" charset="0"/>
              </a:defRPr>
            </a:lvl6pPr>
            <a:lvl7pPr marL="2971800" indent="-228600" eaLnBrk="0" fontAlgn="base" hangingPunct="0">
              <a:spcBef>
                <a:spcPct val="0"/>
              </a:spcBef>
              <a:spcAft>
                <a:spcPct val="0"/>
              </a:spcAft>
              <a:defRPr sz="1600">
                <a:solidFill>
                  <a:schemeClr val="tx1"/>
                </a:solidFill>
                <a:latin typeface="Segoe Semibold" pitchFamily="34" charset="0"/>
              </a:defRPr>
            </a:lvl7pPr>
            <a:lvl8pPr marL="3429000" indent="-228600" eaLnBrk="0" fontAlgn="base" hangingPunct="0">
              <a:spcBef>
                <a:spcPct val="0"/>
              </a:spcBef>
              <a:spcAft>
                <a:spcPct val="0"/>
              </a:spcAft>
              <a:defRPr sz="1600">
                <a:solidFill>
                  <a:schemeClr val="tx1"/>
                </a:solidFill>
                <a:latin typeface="Segoe Semibold" pitchFamily="34" charset="0"/>
              </a:defRPr>
            </a:lvl8pPr>
            <a:lvl9pPr marL="3886200" indent="-228600" eaLnBrk="0" fontAlgn="base" hangingPunct="0">
              <a:spcBef>
                <a:spcPct val="0"/>
              </a:spcBef>
              <a:spcAft>
                <a:spcPct val="0"/>
              </a:spcAft>
              <a:defRPr sz="1600">
                <a:solidFill>
                  <a:schemeClr val="tx1"/>
                </a:solidFill>
                <a:latin typeface="Segoe Semibold" pitchFamily="34" charset="0"/>
              </a:defRPr>
            </a:lvl9pPr>
          </a:lstStyle>
          <a:p>
            <a:pPr defTabSz="457200" fontAlgn="auto">
              <a:spcBef>
                <a:spcPts val="0"/>
              </a:spcBef>
              <a:spcAft>
                <a:spcPts val="0"/>
              </a:spcAft>
              <a:defRPr/>
            </a:pPr>
            <a:r>
              <a:rPr kumimoji="1" lang="en-US" altLang="zh-TW" sz="2400" b="1" dirty="0">
                <a:solidFill>
                  <a:prstClr val="white"/>
                </a:solidFill>
                <a:latin typeface="Calibri Light" panose="020F0302020204030204"/>
                <a:ea typeface="新細明體" charset="-120"/>
              </a:rPr>
              <a:t>switch (i) {</a:t>
            </a:r>
          </a:p>
          <a:p>
            <a:pPr defTabSz="457200" fontAlgn="auto">
              <a:spcBef>
                <a:spcPts val="0"/>
              </a:spcBef>
              <a:spcAft>
                <a:spcPts val="0"/>
              </a:spcAft>
              <a:defRPr/>
            </a:pPr>
            <a:r>
              <a:rPr kumimoji="1" lang="en-US" altLang="zh-TW" sz="2400" b="1" dirty="0">
                <a:solidFill>
                  <a:prstClr val="white"/>
                </a:solidFill>
                <a:latin typeface="Calibri Light" panose="020F0302020204030204"/>
                <a:ea typeface="新細明體" charset="-120"/>
              </a:rPr>
              <a:t>	case 1: …</a:t>
            </a:r>
          </a:p>
          <a:p>
            <a:pPr defTabSz="457200" fontAlgn="auto">
              <a:spcBef>
                <a:spcPts val="0"/>
              </a:spcBef>
              <a:spcAft>
                <a:spcPts val="0"/>
              </a:spcAft>
              <a:defRPr/>
            </a:pPr>
            <a:r>
              <a:rPr kumimoji="1" lang="en-US" altLang="zh-TW" sz="2400" b="1" dirty="0">
                <a:solidFill>
                  <a:prstClr val="white"/>
                </a:solidFill>
                <a:latin typeface="Calibri Light" panose="020F0302020204030204"/>
                <a:ea typeface="新細明體" charset="-120"/>
              </a:rPr>
              <a:t>	case 2: …</a:t>
            </a:r>
          </a:p>
        </p:txBody>
      </p:sp>
      <p:sp>
        <p:nvSpPr>
          <p:cNvPr id="31" name="Text Box 10"/>
          <p:cNvSpPr txBox="1">
            <a:spLocks noChangeArrowheads="1"/>
          </p:cNvSpPr>
          <p:nvPr/>
        </p:nvSpPr>
        <p:spPr bwMode="auto">
          <a:xfrm>
            <a:off x="4967536" y="3165500"/>
            <a:ext cx="289401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a:solidFill>
                  <a:schemeClr val="tx1"/>
                </a:solidFill>
                <a:latin typeface="Segoe Semibold" pitchFamily="34" charset="0"/>
              </a:defRPr>
            </a:lvl1pPr>
            <a:lvl2pPr marL="742950" indent="-285750" eaLnBrk="0" hangingPunct="0">
              <a:defRPr sz="1600">
                <a:solidFill>
                  <a:schemeClr val="tx1"/>
                </a:solidFill>
                <a:latin typeface="Segoe Semibold" pitchFamily="34" charset="0"/>
              </a:defRPr>
            </a:lvl2pPr>
            <a:lvl3pPr marL="1143000" indent="-228600" eaLnBrk="0" hangingPunct="0">
              <a:defRPr sz="1600">
                <a:solidFill>
                  <a:schemeClr val="tx1"/>
                </a:solidFill>
                <a:latin typeface="Segoe Semibold" pitchFamily="34" charset="0"/>
              </a:defRPr>
            </a:lvl3pPr>
            <a:lvl4pPr marL="1600200" indent="-228600" eaLnBrk="0" hangingPunct="0">
              <a:defRPr sz="1600">
                <a:solidFill>
                  <a:schemeClr val="tx1"/>
                </a:solidFill>
                <a:latin typeface="Segoe Semibold" pitchFamily="34" charset="0"/>
              </a:defRPr>
            </a:lvl4pPr>
            <a:lvl5pPr marL="2057400" indent="-228600" eaLnBrk="0" hangingPunct="0">
              <a:defRPr sz="1600">
                <a:solidFill>
                  <a:schemeClr val="tx1"/>
                </a:solidFill>
                <a:latin typeface="Segoe Semibold" pitchFamily="34" charset="0"/>
              </a:defRPr>
            </a:lvl5pPr>
            <a:lvl6pPr marL="2514600" indent="-228600" eaLnBrk="0" fontAlgn="base" hangingPunct="0">
              <a:spcBef>
                <a:spcPct val="0"/>
              </a:spcBef>
              <a:spcAft>
                <a:spcPct val="0"/>
              </a:spcAft>
              <a:defRPr sz="1600">
                <a:solidFill>
                  <a:schemeClr val="tx1"/>
                </a:solidFill>
                <a:latin typeface="Segoe Semibold" pitchFamily="34" charset="0"/>
              </a:defRPr>
            </a:lvl6pPr>
            <a:lvl7pPr marL="2971800" indent="-228600" eaLnBrk="0" fontAlgn="base" hangingPunct="0">
              <a:spcBef>
                <a:spcPct val="0"/>
              </a:spcBef>
              <a:spcAft>
                <a:spcPct val="0"/>
              </a:spcAft>
              <a:defRPr sz="1600">
                <a:solidFill>
                  <a:schemeClr val="tx1"/>
                </a:solidFill>
                <a:latin typeface="Segoe Semibold" pitchFamily="34" charset="0"/>
              </a:defRPr>
            </a:lvl7pPr>
            <a:lvl8pPr marL="3429000" indent="-228600" eaLnBrk="0" fontAlgn="base" hangingPunct="0">
              <a:spcBef>
                <a:spcPct val="0"/>
              </a:spcBef>
              <a:spcAft>
                <a:spcPct val="0"/>
              </a:spcAft>
              <a:defRPr sz="1600">
                <a:solidFill>
                  <a:schemeClr val="tx1"/>
                </a:solidFill>
                <a:latin typeface="Segoe Semibold" pitchFamily="34" charset="0"/>
              </a:defRPr>
            </a:lvl8pPr>
            <a:lvl9pPr marL="3886200" indent="-228600" eaLnBrk="0" fontAlgn="base" hangingPunct="0">
              <a:spcBef>
                <a:spcPct val="0"/>
              </a:spcBef>
              <a:spcAft>
                <a:spcPct val="0"/>
              </a:spcAft>
              <a:defRPr sz="1600">
                <a:solidFill>
                  <a:schemeClr val="tx1"/>
                </a:solidFill>
                <a:latin typeface="Segoe Semibold" pitchFamily="34" charset="0"/>
              </a:defRPr>
            </a:lvl9pPr>
          </a:lstStyle>
          <a:p>
            <a:pPr defTabSz="457200" eaLnBrk="1" fontAlgn="auto" hangingPunct="1">
              <a:spcBef>
                <a:spcPts val="0"/>
              </a:spcBef>
              <a:spcAft>
                <a:spcPts val="0"/>
              </a:spcAft>
            </a:pPr>
            <a:r>
              <a:rPr lang="en-US" altLang="zh-TW" dirty="0">
                <a:solidFill>
                  <a:srgbClr val="FFFF00"/>
                </a:solidFill>
                <a:ea typeface="新細明體" panose="02020500000000000000" pitchFamily="18" charset="-120"/>
              </a:rPr>
              <a:t>What is the typical value of i?</a:t>
            </a:r>
          </a:p>
        </p:txBody>
      </p:sp>
      <p:sp>
        <p:nvSpPr>
          <p:cNvPr id="32" name="Rectangle 8"/>
          <p:cNvSpPr>
            <a:spLocks noChangeArrowheads="1"/>
          </p:cNvSpPr>
          <p:nvPr/>
        </p:nvSpPr>
        <p:spPr bwMode="auto">
          <a:xfrm>
            <a:off x="4791323" y="4175150"/>
            <a:ext cx="3716338" cy="1181100"/>
          </a:xfrm>
          <a:prstGeom prst="rect">
            <a:avLst/>
          </a:prstGeom>
          <a:gradFill rotWithShape="0">
            <a:gsLst>
              <a:gs pos="0">
                <a:srgbClr val="7C5402"/>
              </a:gs>
              <a:gs pos="50000">
                <a:srgbClr val="CE8B04"/>
              </a:gs>
              <a:gs pos="100000">
                <a:srgbClr val="7C5402"/>
              </a:gs>
            </a:gsLst>
            <a:lin ang="2700000" scaled="1"/>
          </a:gradFill>
          <a:ln w="9525">
            <a:miter lim="800000"/>
            <a:headEnd/>
            <a:tailEnd/>
          </a:ln>
          <a:scene3d>
            <a:camera prst="legacyObliqueTopRight"/>
            <a:lightRig rig="legacyFlat3" dir="b"/>
          </a:scene3d>
          <a:sp3d extrusionH="430200" prstMaterial="legacyMatte">
            <a:bevelT w="13500" h="13500" prst="angle"/>
            <a:bevelB w="13500" h="13500" prst="angle"/>
            <a:extrusionClr>
              <a:srgbClr val="CE8B04"/>
            </a:extrusionClr>
            <a:contourClr>
              <a:srgbClr val="7C5402"/>
            </a:contourClr>
          </a:sp3d>
        </p:spPr>
        <p:txBody>
          <a:bodyPr wrap="none" anchor="ctr">
            <a:flatTx/>
          </a:bodyPr>
          <a:lstStyle>
            <a:lvl1pPr eaLnBrk="0" hangingPunct="0">
              <a:defRPr sz="1600">
                <a:solidFill>
                  <a:schemeClr val="tx1"/>
                </a:solidFill>
                <a:latin typeface="Segoe Semibold" pitchFamily="34" charset="0"/>
              </a:defRPr>
            </a:lvl1pPr>
            <a:lvl2pPr marL="742950" indent="-285750" eaLnBrk="0" hangingPunct="0">
              <a:defRPr sz="1600">
                <a:solidFill>
                  <a:schemeClr val="tx1"/>
                </a:solidFill>
                <a:latin typeface="Segoe Semibold" pitchFamily="34" charset="0"/>
              </a:defRPr>
            </a:lvl2pPr>
            <a:lvl3pPr marL="1143000" indent="-228600" eaLnBrk="0" hangingPunct="0">
              <a:defRPr sz="1600">
                <a:solidFill>
                  <a:schemeClr val="tx1"/>
                </a:solidFill>
                <a:latin typeface="Segoe Semibold" pitchFamily="34" charset="0"/>
              </a:defRPr>
            </a:lvl3pPr>
            <a:lvl4pPr marL="1600200" indent="-228600" eaLnBrk="0" hangingPunct="0">
              <a:defRPr sz="1600">
                <a:solidFill>
                  <a:schemeClr val="tx1"/>
                </a:solidFill>
                <a:latin typeface="Segoe Semibold" pitchFamily="34" charset="0"/>
              </a:defRPr>
            </a:lvl4pPr>
            <a:lvl5pPr marL="2057400" indent="-228600" eaLnBrk="0" hangingPunct="0">
              <a:defRPr sz="1600">
                <a:solidFill>
                  <a:schemeClr val="tx1"/>
                </a:solidFill>
                <a:latin typeface="Segoe Semibold" pitchFamily="34" charset="0"/>
              </a:defRPr>
            </a:lvl5pPr>
            <a:lvl6pPr marL="2514600" indent="-228600" eaLnBrk="0" fontAlgn="base" hangingPunct="0">
              <a:spcBef>
                <a:spcPct val="0"/>
              </a:spcBef>
              <a:spcAft>
                <a:spcPct val="0"/>
              </a:spcAft>
              <a:defRPr sz="1600">
                <a:solidFill>
                  <a:schemeClr val="tx1"/>
                </a:solidFill>
                <a:latin typeface="Segoe Semibold" pitchFamily="34" charset="0"/>
              </a:defRPr>
            </a:lvl6pPr>
            <a:lvl7pPr marL="2971800" indent="-228600" eaLnBrk="0" fontAlgn="base" hangingPunct="0">
              <a:spcBef>
                <a:spcPct val="0"/>
              </a:spcBef>
              <a:spcAft>
                <a:spcPct val="0"/>
              </a:spcAft>
              <a:defRPr sz="1600">
                <a:solidFill>
                  <a:schemeClr val="tx1"/>
                </a:solidFill>
                <a:latin typeface="Segoe Semibold" pitchFamily="34" charset="0"/>
              </a:defRPr>
            </a:lvl7pPr>
            <a:lvl8pPr marL="3429000" indent="-228600" eaLnBrk="0" fontAlgn="base" hangingPunct="0">
              <a:spcBef>
                <a:spcPct val="0"/>
              </a:spcBef>
              <a:spcAft>
                <a:spcPct val="0"/>
              </a:spcAft>
              <a:defRPr sz="1600">
                <a:solidFill>
                  <a:schemeClr val="tx1"/>
                </a:solidFill>
                <a:latin typeface="Segoe Semibold" pitchFamily="34" charset="0"/>
              </a:defRPr>
            </a:lvl8pPr>
            <a:lvl9pPr marL="3886200" indent="-228600" eaLnBrk="0" fontAlgn="base" hangingPunct="0">
              <a:spcBef>
                <a:spcPct val="0"/>
              </a:spcBef>
              <a:spcAft>
                <a:spcPct val="0"/>
              </a:spcAft>
              <a:defRPr sz="1600">
                <a:solidFill>
                  <a:schemeClr val="tx1"/>
                </a:solidFill>
                <a:latin typeface="Segoe Semibold" pitchFamily="34" charset="0"/>
              </a:defRPr>
            </a:lvl9pPr>
          </a:lstStyle>
          <a:p>
            <a:pPr algn="ctr" defTabSz="457200" eaLnBrk="1" fontAlgn="auto" hangingPunct="1">
              <a:spcBef>
                <a:spcPts val="0"/>
              </a:spcBef>
              <a:spcAft>
                <a:spcPts val="0"/>
              </a:spcAft>
            </a:pPr>
            <a:endParaRPr lang="zh-TW" altLang="zh-TW">
              <a:solidFill>
                <a:prstClr val="white"/>
              </a:solidFill>
              <a:ea typeface="新細明體" panose="02020500000000000000" pitchFamily="18" charset="-120"/>
            </a:endParaRPr>
          </a:p>
        </p:txBody>
      </p:sp>
      <p:sp>
        <p:nvSpPr>
          <p:cNvPr id="33" name="Text Box 5"/>
          <p:cNvSpPr txBox="1">
            <a:spLocks noChangeArrowheads="1"/>
          </p:cNvSpPr>
          <p:nvPr/>
        </p:nvSpPr>
        <p:spPr bwMode="auto">
          <a:xfrm>
            <a:off x="4943723" y="4327551"/>
            <a:ext cx="3278462"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a:solidFill>
                  <a:schemeClr val="tx1"/>
                </a:solidFill>
                <a:latin typeface="Segoe Semibold" pitchFamily="34" charset="0"/>
              </a:defRPr>
            </a:lvl1pPr>
            <a:lvl2pPr marL="742950" indent="-285750" eaLnBrk="0" hangingPunct="0">
              <a:defRPr sz="1600">
                <a:solidFill>
                  <a:schemeClr val="tx1"/>
                </a:solidFill>
                <a:latin typeface="Segoe Semibold" pitchFamily="34" charset="0"/>
              </a:defRPr>
            </a:lvl2pPr>
            <a:lvl3pPr marL="1143000" indent="-228600" eaLnBrk="0" hangingPunct="0">
              <a:defRPr sz="1600">
                <a:solidFill>
                  <a:schemeClr val="tx1"/>
                </a:solidFill>
                <a:latin typeface="Segoe Semibold" pitchFamily="34" charset="0"/>
              </a:defRPr>
            </a:lvl3pPr>
            <a:lvl4pPr marL="1600200" indent="-228600" eaLnBrk="0" hangingPunct="0">
              <a:defRPr sz="1600">
                <a:solidFill>
                  <a:schemeClr val="tx1"/>
                </a:solidFill>
                <a:latin typeface="Segoe Semibold" pitchFamily="34" charset="0"/>
              </a:defRPr>
            </a:lvl4pPr>
            <a:lvl5pPr marL="2057400" indent="-228600" eaLnBrk="0" hangingPunct="0">
              <a:defRPr sz="1600">
                <a:solidFill>
                  <a:schemeClr val="tx1"/>
                </a:solidFill>
                <a:latin typeface="Segoe Semibold" pitchFamily="34" charset="0"/>
              </a:defRPr>
            </a:lvl5pPr>
            <a:lvl6pPr marL="2514600" indent="-228600" eaLnBrk="0" fontAlgn="base" hangingPunct="0">
              <a:spcBef>
                <a:spcPct val="0"/>
              </a:spcBef>
              <a:spcAft>
                <a:spcPct val="0"/>
              </a:spcAft>
              <a:defRPr sz="1600">
                <a:solidFill>
                  <a:schemeClr val="tx1"/>
                </a:solidFill>
                <a:latin typeface="Segoe Semibold" pitchFamily="34" charset="0"/>
              </a:defRPr>
            </a:lvl6pPr>
            <a:lvl7pPr marL="2971800" indent="-228600" eaLnBrk="0" fontAlgn="base" hangingPunct="0">
              <a:spcBef>
                <a:spcPct val="0"/>
              </a:spcBef>
              <a:spcAft>
                <a:spcPct val="0"/>
              </a:spcAft>
              <a:defRPr sz="1600">
                <a:solidFill>
                  <a:schemeClr val="tx1"/>
                </a:solidFill>
                <a:latin typeface="Segoe Semibold" pitchFamily="34" charset="0"/>
              </a:defRPr>
            </a:lvl7pPr>
            <a:lvl8pPr marL="3429000" indent="-228600" eaLnBrk="0" fontAlgn="base" hangingPunct="0">
              <a:spcBef>
                <a:spcPct val="0"/>
              </a:spcBef>
              <a:spcAft>
                <a:spcPct val="0"/>
              </a:spcAft>
              <a:defRPr sz="1600">
                <a:solidFill>
                  <a:schemeClr val="tx1"/>
                </a:solidFill>
                <a:latin typeface="Segoe Semibold" pitchFamily="34" charset="0"/>
              </a:defRPr>
            </a:lvl8pPr>
            <a:lvl9pPr marL="3886200" indent="-228600" eaLnBrk="0" fontAlgn="base" hangingPunct="0">
              <a:spcBef>
                <a:spcPct val="0"/>
              </a:spcBef>
              <a:spcAft>
                <a:spcPct val="0"/>
              </a:spcAft>
              <a:defRPr sz="1600">
                <a:solidFill>
                  <a:schemeClr val="tx1"/>
                </a:solidFill>
                <a:latin typeface="Segoe Semibold" pitchFamily="34" charset="0"/>
              </a:defRPr>
            </a:lvl9pPr>
          </a:lstStyle>
          <a:p>
            <a:pPr defTabSz="457200" eaLnBrk="1" fontAlgn="auto" hangingPunct="1">
              <a:spcBef>
                <a:spcPts val="0"/>
              </a:spcBef>
              <a:spcAft>
                <a:spcPts val="0"/>
              </a:spcAft>
            </a:pPr>
            <a:r>
              <a:rPr lang="en-US" altLang="zh-TW" sz="2400" dirty="0">
                <a:solidFill>
                  <a:prstClr val="white"/>
                </a:solidFill>
                <a:ea typeface="新細明體" panose="02020500000000000000" pitchFamily="18" charset="-120"/>
              </a:rPr>
              <a:t>for(i = 0; i &lt; count; ++i)</a:t>
            </a:r>
          </a:p>
          <a:p>
            <a:pPr defTabSz="457200" eaLnBrk="1" fontAlgn="auto" hangingPunct="1">
              <a:spcBef>
                <a:spcPts val="0"/>
              </a:spcBef>
              <a:spcAft>
                <a:spcPts val="0"/>
              </a:spcAft>
            </a:pPr>
            <a:r>
              <a:rPr lang="en-US" altLang="zh-TW" sz="2400" dirty="0">
                <a:solidFill>
                  <a:prstClr val="white"/>
                </a:solidFill>
                <a:ea typeface="新細明體" panose="02020500000000000000" pitchFamily="18" charset="-120"/>
              </a:rPr>
              <a:t>    (*p)(x, y);</a:t>
            </a:r>
          </a:p>
        </p:txBody>
      </p:sp>
      <p:sp>
        <p:nvSpPr>
          <p:cNvPr id="34" name="Text Box 10"/>
          <p:cNvSpPr txBox="1">
            <a:spLocks noChangeArrowheads="1"/>
          </p:cNvSpPr>
          <p:nvPr/>
        </p:nvSpPr>
        <p:spPr bwMode="auto">
          <a:xfrm>
            <a:off x="4813549" y="5470550"/>
            <a:ext cx="3694113"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a:solidFill>
                  <a:schemeClr val="tx1"/>
                </a:solidFill>
                <a:latin typeface="Segoe Semibold" pitchFamily="34" charset="0"/>
              </a:defRPr>
            </a:lvl1pPr>
            <a:lvl2pPr marL="742950" indent="-285750" eaLnBrk="0" hangingPunct="0">
              <a:defRPr sz="1600">
                <a:solidFill>
                  <a:schemeClr val="tx1"/>
                </a:solidFill>
                <a:latin typeface="Segoe Semibold" pitchFamily="34" charset="0"/>
              </a:defRPr>
            </a:lvl2pPr>
            <a:lvl3pPr marL="1143000" indent="-228600" eaLnBrk="0" hangingPunct="0">
              <a:defRPr sz="1600">
                <a:solidFill>
                  <a:schemeClr val="tx1"/>
                </a:solidFill>
                <a:latin typeface="Segoe Semibold" pitchFamily="34" charset="0"/>
              </a:defRPr>
            </a:lvl3pPr>
            <a:lvl4pPr marL="1600200" indent="-228600" eaLnBrk="0" hangingPunct="0">
              <a:defRPr sz="1600">
                <a:solidFill>
                  <a:schemeClr val="tx1"/>
                </a:solidFill>
                <a:latin typeface="Segoe Semibold" pitchFamily="34" charset="0"/>
              </a:defRPr>
            </a:lvl4pPr>
            <a:lvl5pPr marL="2057400" indent="-228600" eaLnBrk="0" hangingPunct="0">
              <a:defRPr sz="1600">
                <a:solidFill>
                  <a:schemeClr val="tx1"/>
                </a:solidFill>
                <a:latin typeface="Segoe Semibold" pitchFamily="34" charset="0"/>
              </a:defRPr>
            </a:lvl5pPr>
            <a:lvl6pPr marL="2514600" indent="-228600" eaLnBrk="0" fontAlgn="base" hangingPunct="0">
              <a:spcBef>
                <a:spcPct val="0"/>
              </a:spcBef>
              <a:spcAft>
                <a:spcPct val="0"/>
              </a:spcAft>
              <a:defRPr sz="1600">
                <a:solidFill>
                  <a:schemeClr val="tx1"/>
                </a:solidFill>
                <a:latin typeface="Segoe Semibold" pitchFamily="34" charset="0"/>
              </a:defRPr>
            </a:lvl6pPr>
            <a:lvl7pPr marL="2971800" indent="-228600" eaLnBrk="0" fontAlgn="base" hangingPunct="0">
              <a:spcBef>
                <a:spcPct val="0"/>
              </a:spcBef>
              <a:spcAft>
                <a:spcPct val="0"/>
              </a:spcAft>
              <a:defRPr sz="1600">
                <a:solidFill>
                  <a:schemeClr val="tx1"/>
                </a:solidFill>
                <a:latin typeface="Segoe Semibold" pitchFamily="34" charset="0"/>
              </a:defRPr>
            </a:lvl7pPr>
            <a:lvl8pPr marL="3429000" indent="-228600" eaLnBrk="0" fontAlgn="base" hangingPunct="0">
              <a:spcBef>
                <a:spcPct val="0"/>
              </a:spcBef>
              <a:spcAft>
                <a:spcPct val="0"/>
              </a:spcAft>
              <a:defRPr sz="1600">
                <a:solidFill>
                  <a:schemeClr val="tx1"/>
                </a:solidFill>
                <a:latin typeface="Segoe Semibold" pitchFamily="34" charset="0"/>
              </a:defRPr>
            </a:lvl8pPr>
            <a:lvl9pPr marL="3886200" indent="-228600" eaLnBrk="0" fontAlgn="base" hangingPunct="0">
              <a:spcBef>
                <a:spcPct val="0"/>
              </a:spcBef>
              <a:spcAft>
                <a:spcPct val="0"/>
              </a:spcAft>
              <a:defRPr sz="1600">
                <a:solidFill>
                  <a:schemeClr val="tx1"/>
                </a:solidFill>
                <a:latin typeface="Segoe Semibold" pitchFamily="34" charset="0"/>
              </a:defRPr>
            </a:lvl9pPr>
          </a:lstStyle>
          <a:p>
            <a:pPr defTabSz="457200" eaLnBrk="1" fontAlgn="auto" hangingPunct="1">
              <a:spcBef>
                <a:spcPts val="0"/>
              </a:spcBef>
              <a:spcAft>
                <a:spcPts val="0"/>
              </a:spcAft>
            </a:pPr>
            <a:r>
              <a:rPr lang="en-US" altLang="zh-TW" dirty="0">
                <a:ea typeface="新細明體" panose="02020500000000000000" pitchFamily="18" charset="-120"/>
              </a:rPr>
              <a:t>What is the typical value of pointer p?</a:t>
            </a:r>
          </a:p>
        </p:txBody>
      </p:sp>
      <p:sp>
        <p:nvSpPr>
          <p:cNvPr id="35" name="Rectangle 7"/>
          <p:cNvSpPr>
            <a:spLocks noChangeArrowheads="1"/>
          </p:cNvSpPr>
          <p:nvPr/>
        </p:nvSpPr>
        <p:spPr bwMode="auto">
          <a:xfrm>
            <a:off x="990848" y="1628800"/>
            <a:ext cx="2362200" cy="1600200"/>
          </a:xfrm>
          <a:prstGeom prst="rect">
            <a:avLst/>
          </a:prstGeom>
          <a:gradFill rotWithShape="0">
            <a:gsLst>
              <a:gs pos="0">
                <a:srgbClr val="7C5402"/>
              </a:gs>
              <a:gs pos="50000">
                <a:srgbClr val="CE8B04"/>
              </a:gs>
              <a:gs pos="100000">
                <a:srgbClr val="7C5402"/>
              </a:gs>
            </a:gsLst>
            <a:lin ang="2700000" scaled="1"/>
          </a:gradFill>
          <a:ln w="9525">
            <a:miter lim="800000"/>
            <a:headEnd/>
            <a:tailEnd/>
          </a:ln>
          <a:scene3d>
            <a:camera prst="legacyObliqueTopRight"/>
            <a:lightRig rig="legacyFlat3" dir="b"/>
          </a:scene3d>
          <a:sp3d extrusionH="430200" prstMaterial="legacyMatte">
            <a:bevelT w="13500" h="13500" prst="angle"/>
            <a:bevelB w="13500" h="13500" prst="angle"/>
            <a:extrusionClr>
              <a:srgbClr val="CE8B04"/>
            </a:extrusionClr>
            <a:contourClr>
              <a:srgbClr val="7C5402"/>
            </a:contourClr>
          </a:sp3d>
        </p:spPr>
        <p:txBody>
          <a:bodyPr wrap="none" anchor="ctr">
            <a:flatTx/>
          </a:bodyPr>
          <a:lstStyle>
            <a:lvl1pPr eaLnBrk="0" hangingPunct="0">
              <a:defRPr sz="1600">
                <a:solidFill>
                  <a:schemeClr val="tx1"/>
                </a:solidFill>
                <a:latin typeface="Segoe Semibold" pitchFamily="34" charset="0"/>
              </a:defRPr>
            </a:lvl1pPr>
            <a:lvl2pPr marL="742950" indent="-285750" eaLnBrk="0" hangingPunct="0">
              <a:defRPr sz="1600">
                <a:solidFill>
                  <a:schemeClr val="tx1"/>
                </a:solidFill>
                <a:latin typeface="Segoe Semibold" pitchFamily="34" charset="0"/>
              </a:defRPr>
            </a:lvl2pPr>
            <a:lvl3pPr marL="1143000" indent="-228600" eaLnBrk="0" hangingPunct="0">
              <a:defRPr sz="1600">
                <a:solidFill>
                  <a:schemeClr val="tx1"/>
                </a:solidFill>
                <a:latin typeface="Segoe Semibold" pitchFamily="34" charset="0"/>
              </a:defRPr>
            </a:lvl3pPr>
            <a:lvl4pPr marL="1600200" indent="-228600" eaLnBrk="0" hangingPunct="0">
              <a:defRPr sz="1600">
                <a:solidFill>
                  <a:schemeClr val="tx1"/>
                </a:solidFill>
                <a:latin typeface="Segoe Semibold" pitchFamily="34" charset="0"/>
              </a:defRPr>
            </a:lvl4pPr>
            <a:lvl5pPr marL="2057400" indent="-228600" eaLnBrk="0" hangingPunct="0">
              <a:defRPr sz="1600">
                <a:solidFill>
                  <a:schemeClr val="tx1"/>
                </a:solidFill>
                <a:latin typeface="Segoe Semibold" pitchFamily="34" charset="0"/>
              </a:defRPr>
            </a:lvl5pPr>
            <a:lvl6pPr marL="2514600" indent="-228600" eaLnBrk="0" fontAlgn="base" hangingPunct="0">
              <a:spcBef>
                <a:spcPct val="0"/>
              </a:spcBef>
              <a:spcAft>
                <a:spcPct val="0"/>
              </a:spcAft>
              <a:defRPr sz="1600">
                <a:solidFill>
                  <a:schemeClr val="tx1"/>
                </a:solidFill>
                <a:latin typeface="Segoe Semibold" pitchFamily="34" charset="0"/>
              </a:defRPr>
            </a:lvl6pPr>
            <a:lvl7pPr marL="2971800" indent="-228600" eaLnBrk="0" fontAlgn="base" hangingPunct="0">
              <a:spcBef>
                <a:spcPct val="0"/>
              </a:spcBef>
              <a:spcAft>
                <a:spcPct val="0"/>
              </a:spcAft>
              <a:defRPr sz="1600">
                <a:solidFill>
                  <a:schemeClr val="tx1"/>
                </a:solidFill>
                <a:latin typeface="Segoe Semibold" pitchFamily="34" charset="0"/>
              </a:defRPr>
            </a:lvl7pPr>
            <a:lvl8pPr marL="3429000" indent="-228600" eaLnBrk="0" fontAlgn="base" hangingPunct="0">
              <a:spcBef>
                <a:spcPct val="0"/>
              </a:spcBef>
              <a:spcAft>
                <a:spcPct val="0"/>
              </a:spcAft>
              <a:defRPr sz="1600">
                <a:solidFill>
                  <a:schemeClr val="tx1"/>
                </a:solidFill>
                <a:latin typeface="Segoe Semibold" pitchFamily="34" charset="0"/>
              </a:defRPr>
            </a:lvl8pPr>
            <a:lvl9pPr marL="3886200" indent="-228600" eaLnBrk="0" fontAlgn="base" hangingPunct="0">
              <a:spcBef>
                <a:spcPct val="0"/>
              </a:spcBef>
              <a:spcAft>
                <a:spcPct val="0"/>
              </a:spcAft>
              <a:defRPr sz="1600">
                <a:solidFill>
                  <a:schemeClr val="tx1"/>
                </a:solidFill>
                <a:latin typeface="Segoe Semibold" pitchFamily="34" charset="0"/>
              </a:defRPr>
            </a:lvl9pPr>
          </a:lstStyle>
          <a:p>
            <a:pPr algn="ctr" defTabSz="457200" eaLnBrk="1" fontAlgn="auto" hangingPunct="1">
              <a:spcBef>
                <a:spcPts val="0"/>
              </a:spcBef>
              <a:spcAft>
                <a:spcPts val="0"/>
              </a:spcAft>
            </a:pPr>
            <a:endParaRPr lang="zh-TW" altLang="zh-TW">
              <a:solidFill>
                <a:prstClr val="white"/>
              </a:solidFill>
              <a:ea typeface="新細明體" panose="02020500000000000000" pitchFamily="18" charset="-120"/>
            </a:endParaRPr>
          </a:p>
        </p:txBody>
      </p:sp>
      <p:sp>
        <p:nvSpPr>
          <p:cNvPr id="36" name="Text Box 4"/>
          <p:cNvSpPr txBox="1">
            <a:spLocks noChangeArrowheads="1"/>
          </p:cNvSpPr>
          <p:nvPr/>
        </p:nvSpPr>
        <p:spPr bwMode="auto">
          <a:xfrm>
            <a:off x="1203573" y="1628800"/>
            <a:ext cx="1576072"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a:solidFill>
                  <a:schemeClr val="tx1"/>
                </a:solidFill>
                <a:latin typeface="Segoe Semibold" pitchFamily="34" charset="0"/>
              </a:defRPr>
            </a:lvl1pPr>
            <a:lvl2pPr marL="742950" indent="-285750" eaLnBrk="0" hangingPunct="0">
              <a:defRPr sz="1600">
                <a:solidFill>
                  <a:schemeClr val="tx1"/>
                </a:solidFill>
                <a:latin typeface="Segoe Semibold" pitchFamily="34" charset="0"/>
              </a:defRPr>
            </a:lvl2pPr>
            <a:lvl3pPr marL="1143000" indent="-228600" eaLnBrk="0" hangingPunct="0">
              <a:defRPr sz="1600">
                <a:solidFill>
                  <a:schemeClr val="tx1"/>
                </a:solidFill>
                <a:latin typeface="Segoe Semibold" pitchFamily="34" charset="0"/>
              </a:defRPr>
            </a:lvl3pPr>
            <a:lvl4pPr marL="1600200" indent="-228600" eaLnBrk="0" hangingPunct="0">
              <a:defRPr sz="1600">
                <a:solidFill>
                  <a:schemeClr val="tx1"/>
                </a:solidFill>
                <a:latin typeface="Segoe Semibold" pitchFamily="34" charset="0"/>
              </a:defRPr>
            </a:lvl4pPr>
            <a:lvl5pPr marL="2057400" indent="-228600" eaLnBrk="0" hangingPunct="0">
              <a:defRPr sz="1600">
                <a:solidFill>
                  <a:schemeClr val="tx1"/>
                </a:solidFill>
                <a:latin typeface="Segoe Semibold" pitchFamily="34" charset="0"/>
              </a:defRPr>
            </a:lvl5pPr>
            <a:lvl6pPr marL="2514600" indent="-228600" eaLnBrk="0" fontAlgn="base" hangingPunct="0">
              <a:spcBef>
                <a:spcPct val="0"/>
              </a:spcBef>
              <a:spcAft>
                <a:spcPct val="0"/>
              </a:spcAft>
              <a:defRPr sz="1600">
                <a:solidFill>
                  <a:schemeClr val="tx1"/>
                </a:solidFill>
                <a:latin typeface="Segoe Semibold" pitchFamily="34" charset="0"/>
              </a:defRPr>
            </a:lvl6pPr>
            <a:lvl7pPr marL="2971800" indent="-228600" eaLnBrk="0" fontAlgn="base" hangingPunct="0">
              <a:spcBef>
                <a:spcPct val="0"/>
              </a:spcBef>
              <a:spcAft>
                <a:spcPct val="0"/>
              </a:spcAft>
              <a:defRPr sz="1600">
                <a:solidFill>
                  <a:schemeClr val="tx1"/>
                </a:solidFill>
                <a:latin typeface="Segoe Semibold" pitchFamily="34" charset="0"/>
              </a:defRPr>
            </a:lvl7pPr>
            <a:lvl8pPr marL="3429000" indent="-228600" eaLnBrk="0" fontAlgn="base" hangingPunct="0">
              <a:spcBef>
                <a:spcPct val="0"/>
              </a:spcBef>
              <a:spcAft>
                <a:spcPct val="0"/>
              </a:spcAft>
              <a:defRPr sz="1600">
                <a:solidFill>
                  <a:schemeClr val="tx1"/>
                </a:solidFill>
                <a:latin typeface="Segoe Semibold" pitchFamily="34" charset="0"/>
              </a:defRPr>
            </a:lvl8pPr>
            <a:lvl9pPr marL="3886200" indent="-228600" eaLnBrk="0" fontAlgn="base" hangingPunct="0">
              <a:spcBef>
                <a:spcPct val="0"/>
              </a:spcBef>
              <a:spcAft>
                <a:spcPct val="0"/>
              </a:spcAft>
              <a:defRPr sz="1600">
                <a:solidFill>
                  <a:schemeClr val="tx1"/>
                </a:solidFill>
                <a:latin typeface="Segoe Semibold" pitchFamily="34" charset="0"/>
              </a:defRPr>
            </a:lvl9pPr>
          </a:lstStyle>
          <a:p>
            <a:pPr defTabSz="457200" eaLnBrk="1" fontAlgn="auto" hangingPunct="1">
              <a:spcBef>
                <a:spcPts val="0"/>
              </a:spcBef>
              <a:spcAft>
                <a:spcPts val="0"/>
              </a:spcAft>
            </a:pPr>
            <a:r>
              <a:rPr lang="en-US" altLang="zh-TW" sz="2400">
                <a:solidFill>
                  <a:prstClr val="white"/>
                </a:solidFill>
                <a:ea typeface="新細明體" panose="02020500000000000000" pitchFamily="18" charset="-120"/>
              </a:rPr>
              <a:t>    if(a &lt; b)</a:t>
            </a:r>
          </a:p>
          <a:p>
            <a:pPr defTabSz="457200" eaLnBrk="1" fontAlgn="auto" hangingPunct="1">
              <a:spcBef>
                <a:spcPts val="0"/>
              </a:spcBef>
              <a:spcAft>
                <a:spcPts val="0"/>
              </a:spcAft>
            </a:pPr>
            <a:r>
              <a:rPr lang="en-US" altLang="zh-TW" sz="2400">
                <a:solidFill>
                  <a:prstClr val="white"/>
                </a:solidFill>
                <a:ea typeface="新細明體" panose="02020500000000000000" pitchFamily="18" charset="-120"/>
              </a:rPr>
              <a:t>       foo();</a:t>
            </a:r>
          </a:p>
          <a:p>
            <a:pPr defTabSz="457200" eaLnBrk="1" fontAlgn="auto" hangingPunct="1">
              <a:spcBef>
                <a:spcPts val="0"/>
              </a:spcBef>
              <a:spcAft>
                <a:spcPts val="0"/>
              </a:spcAft>
            </a:pPr>
            <a:r>
              <a:rPr lang="en-US" altLang="zh-TW" sz="2400">
                <a:solidFill>
                  <a:prstClr val="white"/>
                </a:solidFill>
                <a:ea typeface="新細明體" panose="02020500000000000000" pitchFamily="18" charset="-120"/>
              </a:rPr>
              <a:t>    else</a:t>
            </a:r>
          </a:p>
          <a:p>
            <a:pPr defTabSz="457200" eaLnBrk="1" fontAlgn="auto" hangingPunct="1">
              <a:spcBef>
                <a:spcPts val="0"/>
              </a:spcBef>
              <a:spcAft>
                <a:spcPts val="0"/>
              </a:spcAft>
            </a:pPr>
            <a:r>
              <a:rPr lang="en-US" altLang="zh-TW" sz="2400">
                <a:solidFill>
                  <a:prstClr val="white"/>
                </a:solidFill>
                <a:ea typeface="新細明體" panose="02020500000000000000" pitchFamily="18" charset="-120"/>
              </a:rPr>
              <a:t>       baz();</a:t>
            </a:r>
          </a:p>
        </p:txBody>
      </p:sp>
      <p:sp>
        <p:nvSpPr>
          <p:cNvPr id="37" name="Text Box 5"/>
          <p:cNvSpPr txBox="1">
            <a:spLocks noChangeArrowheads="1"/>
          </p:cNvSpPr>
          <p:nvPr/>
        </p:nvSpPr>
        <p:spPr bwMode="auto">
          <a:xfrm>
            <a:off x="535236" y="4327551"/>
            <a:ext cx="3278462"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a:solidFill>
                  <a:schemeClr val="tx1"/>
                </a:solidFill>
                <a:latin typeface="Segoe Semibold" pitchFamily="34" charset="0"/>
              </a:defRPr>
            </a:lvl1pPr>
            <a:lvl2pPr marL="742950" indent="-285750" eaLnBrk="0" hangingPunct="0">
              <a:defRPr sz="1600">
                <a:solidFill>
                  <a:schemeClr val="tx1"/>
                </a:solidFill>
                <a:latin typeface="Segoe Semibold" pitchFamily="34" charset="0"/>
              </a:defRPr>
            </a:lvl2pPr>
            <a:lvl3pPr marL="1143000" indent="-228600" eaLnBrk="0" hangingPunct="0">
              <a:defRPr sz="1600">
                <a:solidFill>
                  <a:schemeClr val="tx1"/>
                </a:solidFill>
                <a:latin typeface="Segoe Semibold" pitchFamily="34" charset="0"/>
              </a:defRPr>
            </a:lvl3pPr>
            <a:lvl4pPr marL="1600200" indent="-228600" eaLnBrk="0" hangingPunct="0">
              <a:defRPr sz="1600">
                <a:solidFill>
                  <a:schemeClr val="tx1"/>
                </a:solidFill>
                <a:latin typeface="Segoe Semibold" pitchFamily="34" charset="0"/>
              </a:defRPr>
            </a:lvl4pPr>
            <a:lvl5pPr marL="2057400" indent="-228600" eaLnBrk="0" hangingPunct="0">
              <a:defRPr sz="1600">
                <a:solidFill>
                  <a:schemeClr val="tx1"/>
                </a:solidFill>
                <a:latin typeface="Segoe Semibold" pitchFamily="34" charset="0"/>
              </a:defRPr>
            </a:lvl5pPr>
            <a:lvl6pPr marL="2514600" indent="-228600" eaLnBrk="0" fontAlgn="base" hangingPunct="0">
              <a:spcBef>
                <a:spcPct val="0"/>
              </a:spcBef>
              <a:spcAft>
                <a:spcPct val="0"/>
              </a:spcAft>
              <a:defRPr sz="1600">
                <a:solidFill>
                  <a:schemeClr val="tx1"/>
                </a:solidFill>
                <a:latin typeface="Segoe Semibold" pitchFamily="34" charset="0"/>
              </a:defRPr>
            </a:lvl6pPr>
            <a:lvl7pPr marL="2971800" indent="-228600" eaLnBrk="0" fontAlgn="base" hangingPunct="0">
              <a:spcBef>
                <a:spcPct val="0"/>
              </a:spcBef>
              <a:spcAft>
                <a:spcPct val="0"/>
              </a:spcAft>
              <a:defRPr sz="1600">
                <a:solidFill>
                  <a:schemeClr val="tx1"/>
                </a:solidFill>
                <a:latin typeface="Segoe Semibold" pitchFamily="34" charset="0"/>
              </a:defRPr>
            </a:lvl7pPr>
            <a:lvl8pPr marL="3429000" indent="-228600" eaLnBrk="0" fontAlgn="base" hangingPunct="0">
              <a:spcBef>
                <a:spcPct val="0"/>
              </a:spcBef>
              <a:spcAft>
                <a:spcPct val="0"/>
              </a:spcAft>
              <a:defRPr sz="1600">
                <a:solidFill>
                  <a:schemeClr val="tx1"/>
                </a:solidFill>
                <a:latin typeface="Segoe Semibold" pitchFamily="34" charset="0"/>
              </a:defRPr>
            </a:lvl8pPr>
            <a:lvl9pPr marL="3886200" indent="-228600" eaLnBrk="0" fontAlgn="base" hangingPunct="0">
              <a:spcBef>
                <a:spcPct val="0"/>
              </a:spcBef>
              <a:spcAft>
                <a:spcPct val="0"/>
              </a:spcAft>
              <a:defRPr sz="1600">
                <a:solidFill>
                  <a:schemeClr val="tx1"/>
                </a:solidFill>
                <a:latin typeface="Segoe Semibold" pitchFamily="34" charset="0"/>
              </a:defRPr>
            </a:lvl9pPr>
          </a:lstStyle>
          <a:p>
            <a:pPr defTabSz="457200" eaLnBrk="1" fontAlgn="auto" hangingPunct="1">
              <a:spcBef>
                <a:spcPts val="0"/>
              </a:spcBef>
              <a:spcAft>
                <a:spcPts val="0"/>
              </a:spcAft>
            </a:pPr>
            <a:r>
              <a:rPr lang="en-US" altLang="zh-TW" sz="2400" dirty="0">
                <a:solidFill>
                  <a:prstClr val="white"/>
                </a:solidFill>
                <a:ea typeface="新細明體" panose="02020500000000000000" pitchFamily="18" charset="-120"/>
              </a:rPr>
              <a:t>for(i = 0; i &lt; count; ++i)</a:t>
            </a:r>
          </a:p>
          <a:p>
            <a:pPr defTabSz="457200" eaLnBrk="1" fontAlgn="auto" hangingPunct="1">
              <a:spcBef>
                <a:spcPts val="0"/>
              </a:spcBef>
              <a:spcAft>
                <a:spcPts val="0"/>
              </a:spcAft>
            </a:pPr>
            <a:r>
              <a:rPr lang="en-US" altLang="zh-TW" sz="2400" dirty="0">
                <a:solidFill>
                  <a:prstClr val="white"/>
                </a:solidFill>
                <a:ea typeface="新細明體" panose="02020500000000000000" pitchFamily="18" charset="-120"/>
              </a:rPr>
              <a:t>    bar();</a:t>
            </a:r>
          </a:p>
        </p:txBody>
      </p:sp>
      <p:sp>
        <p:nvSpPr>
          <p:cNvPr id="38" name="Text Box 9"/>
          <p:cNvSpPr txBox="1">
            <a:spLocks noChangeArrowheads="1"/>
          </p:cNvSpPr>
          <p:nvPr/>
        </p:nvSpPr>
        <p:spPr bwMode="auto">
          <a:xfrm>
            <a:off x="1067049" y="3381400"/>
            <a:ext cx="199362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a:solidFill>
                  <a:schemeClr val="tx1"/>
                </a:solidFill>
                <a:latin typeface="Segoe Semibold" pitchFamily="34" charset="0"/>
              </a:defRPr>
            </a:lvl1pPr>
            <a:lvl2pPr marL="742950" indent="-285750" eaLnBrk="0" hangingPunct="0">
              <a:defRPr sz="1600">
                <a:solidFill>
                  <a:schemeClr val="tx1"/>
                </a:solidFill>
                <a:latin typeface="Segoe Semibold" pitchFamily="34" charset="0"/>
              </a:defRPr>
            </a:lvl2pPr>
            <a:lvl3pPr marL="1143000" indent="-228600" eaLnBrk="0" hangingPunct="0">
              <a:defRPr sz="1600">
                <a:solidFill>
                  <a:schemeClr val="tx1"/>
                </a:solidFill>
                <a:latin typeface="Segoe Semibold" pitchFamily="34" charset="0"/>
              </a:defRPr>
            </a:lvl3pPr>
            <a:lvl4pPr marL="1600200" indent="-228600" eaLnBrk="0" hangingPunct="0">
              <a:defRPr sz="1600">
                <a:solidFill>
                  <a:schemeClr val="tx1"/>
                </a:solidFill>
                <a:latin typeface="Segoe Semibold" pitchFamily="34" charset="0"/>
              </a:defRPr>
            </a:lvl4pPr>
            <a:lvl5pPr marL="2057400" indent="-228600" eaLnBrk="0" hangingPunct="0">
              <a:defRPr sz="1600">
                <a:solidFill>
                  <a:schemeClr val="tx1"/>
                </a:solidFill>
                <a:latin typeface="Segoe Semibold" pitchFamily="34" charset="0"/>
              </a:defRPr>
            </a:lvl5pPr>
            <a:lvl6pPr marL="2514600" indent="-228600" eaLnBrk="0" fontAlgn="base" hangingPunct="0">
              <a:spcBef>
                <a:spcPct val="0"/>
              </a:spcBef>
              <a:spcAft>
                <a:spcPct val="0"/>
              </a:spcAft>
              <a:defRPr sz="1600">
                <a:solidFill>
                  <a:schemeClr val="tx1"/>
                </a:solidFill>
                <a:latin typeface="Segoe Semibold" pitchFamily="34" charset="0"/>
              </a:defRPr>
            </a:lvl6pPr>
            <a:lvl7pPr marL="2971800" indent="-228600" eaLnBrk="0" fontAlgn="base" hangingPunct="0">
              <a:spcBef>
                <a:spcPct val="0"/>
              </a:spcBef>
              <a:spcAft>
                <a:spcPct val="0"/>
              </a:spcAft>
              <a:defRPr sz="1600">
                <a:solidFill>
                  <a:schemeClr val="tx1"/>
                </a:solidFill>
                <a:latin typeface="Segoe Semibold" pitchFamily="34" charset="0"/>
              </a:defRPr>
            </a:lvl7pPr>
            <a:lvl8pPr marL="3429000" indent="-228600" eaLnBrk="0" fontAlgn="base" hangingPunct="0">
              <a:spcBef>
                <a:spcPct val="0"/>
              </a:spcBef>
              <a:spcAft>
                <a:spcPct val="0"/>
              </a:spcAft>
              <a:defRPr sz="1600">
                <a:solidFill>
                  <a:schemeClr val="tx1"/>
                </a:solidFill>
                <a:latin typeface="Segoe Semibold" pitchFamily="34" charset="0"/>
              </a:defRPr>
            </a:lvl8pPr>
            <a:lvl9pPr marL="3886200" indent="-228600" eaLnBrk="0" fontAlgn="base" hangingPunct="0">
              <a:spcBef>
                <a:spcPct val="0"/>
              </a:spcBef>
              <a:spcAft>
                <a:spcPct val="0"/>
              </a:spcAft>
              <a:defRPr sz="1600">
                <a:solidFill>
                  <a:schemeClr val="tx1"/>
                </a:solidFill>
                <a:latin typeface="Segoe Semibold" pitchFamily="34" charset="0"/>
              </a:defRPr>
            </a:lvl9pPr>
          </a:lstStyle>
          <a:p>
            <a:pPr defTabSz="457200" eaLnBrk="1" fontAlgn="auto" hangingPunct="1">
              <a:spcBef>
                <a:spcPts val="0"/>
              </a:spcBef>
              <a:spcAft>
                <a:spcPts val="0"/>
              </a:spcAft>
            </a:pPr>
            <a:r>
              <a:rPr lang="en-US" altLang="zh-TW" dirty="0">
                <a:ea typeface="新細明體" panose="02020500000000000000" pitchFamily="18" charset="-120"/>
              </a:rPr>
              <a:t>How often is a &lt; b?</a:t>
            </a:r>
          </a:p>
        </p:txBody>
      </p:sp>
      <p:sp>
        <p:nvSpPr>
          <p:cNvPr id="39" name="Rectangle 8"/>
          <p:cNvSpPr>
            <a:spLocks noChangeArrowheads="1"/>
          </p:cNvSpPr>
          <p:nvPr/>
        </p:nvSpPr>
        <p:spPr bwMode="auto">
          <a:xfrm>
            <a:off x="4877048" y="1660550"/>
            <a:ext cx="3043238" cy="1352550"/>
          </a:xfrm>
          <a:prstGeom prst="rect">
            <a:avLst/>
          </a:prstGeom>
          <a:gradFill rotWithShape="0">
            <a:gsLst>
              <a:gs pos="0">
                <a:srgbClr val="7C5402"/>
              </a:gs>
              <a:gs pos="50000">
                <a:srgbClr val="CE8B04"/>
              </a:gs>
              <a:gs pos="100000">
                <a:srgbClr val="7C5402"/>
              </a:gs>
            </a:gsLst>
            <a:lin ang="2700000" scaled="1"/>
          </a:gradFill>
          <a:ln w="9525">
            <a:miter lim="800000"/>
            <a:headEnd/>
            <a:tailEnd/>
          </a:ln>
          <a:scene3d>
            <a:camera prst="legacyObliqueTopRight"/>
            <a:lightRig rig="legacyFlat3" dir="b"/>
          </a:scene3d>
          <a:sp3d extrusionH="430200" prstMaterial="legacyMatte">
            <a:bevelT w="13500" h="13500" prst="angle"/>
            <a:bevelB w="13500" h="13500" prst="angle"/>
            <a:extrusionClr>
              <a:srgbClr val="CE8B04"/>
            </a:extrusionClr>
            <a:contourClr>
              <a:srgbClr val="7C5402"/>
            </a:contourClr>
          </a:sp3d>
        </p:spPr>
        <p:txBody>
          <a:bodyPr wrap="none" anchor="ctr">
            <a:flatTx/>
          </a:bodyPr>
          <a:lstStyle>
            <a:lvl1pPr eaLnBrk="0" hangingPunct="0">
              <a:defRPr sz="1600">
                <a:solidFill>
                  <a:schemeClr val="tx1"/>
                </a:solidFill>
                <a:latin typeface="Segoe Semibold" pitchFamily="34" charset="0"/>
              </a:defRPr>
            </a:lvl1pPr>
            <a:lvl2pPr marL="742950" indent="-285750" eaLnBrk="0" hangingPunct="0">
              <a:defRPr sz="1600">
                <a:solidFill>
                  <a:schemeClr val="tx1"/>
                </a:solidFill>
                <a:latin typeface="Segoe Semibold" pitchFamily="34" charset="0"/>
              </a:defRPr>
            </a:lvl2pPr>
            <a:lvl3pPr marL="1143000" indent="-228600" eaLnBrk="0" hangingPunct="0">
              <a:defRPr sz="1600">
                <a:solidFill>
                  <a:schemeClr val="tx1"/>
                </a:solidFill>
                <a:latin typeface="Segoe Semibold" pitchFamily="34" charset="0"/>
              </a:defRPr>
            </a:lvl3pPr>
            <a:lvl4pPr marL="1600200" indent="-228600" eaLnBrk="0" hangingPunct="0">
              <a:defRPr sz="1600">
                <a:solidFill>
                  <a:schemeClr val="tx1"/>
                </a:solidFill>
                <a:latin typeface="Segoe Semibold" pitchFamily="34" charset="0"/>
              </a:defRPr>
            </a:lvl4pPr>
            <a:lvl5pPr marL="2057400" indent="-228600" eaLnBrk="0" hangingPunct="0">
              <a:defRPr sz="1600">
                <a:solidFill>
                  <a:schemeClr val="tx1"/>
                </a:solidFill>
                <a:latin typeface="Segoe Semibold" pitchFamily="34" charset="0"/>
              </a:defRPr>
            </a:lvl5pPr>
            <a:lvl6pPr marL="2514600" indent="-228600" eaLnBrk="0" fontAlgn="base" hangingPunct="0">
              <a:spcBef>
                <a:spcPct val="0"/>
              </a:spcBef>
              <a:spcAft>
                <a:spcPct val="0"/>
              </a:spcAft>
              <a:defRPr sz="1600">
                <a:solidFill>
                  <a:schemeClr val="tx1"/>
                </a:solidFill>
                <a:latin typeface="Segoe Semibold" pitchFamily="34" charset="0"/>
              </a:defRPr>
            </a:lvl6pPr>
            <a:lvl7pPr marL="2971800" indent="-228600" eaLnBrk="0" fontAlgn="base" hangingPunct="0">
              <a:spcBef>
                <a:spcPct val="0"/>
              </a:spcBef>
              <a:spcAft>
                <a:spcPct val="0"/>
              </a:spcAft>
              <a:defRPr sz="1600">
                <a:solidFill>
                  <a:schemeClr val="tx1"/>
                </a:solidFill>
                <a:latin typeface="Segoe Semibold" pitchFamily="34" charset="0"/>
              </a:defRPr>
            </a:lvl7pPr>
            <a:lvl8pPr marL="3429000" indent="-228600" eaLnBrk="0" fontAlgn="base" hangingPunct="0">
              <a:spcBef>
                <a:spcPct val="0"/>
              </a:spcBef>
              <a:spcAft>
                <a:spcPct val="0"/>
              </a:spcAft>
              <a:defRPr sz="1600">
                <a:solidFill>
                  <a:schemeClr val="tx1"/>
                </a:solidFill>
                <a:latin typeface="Segoe Semibold" pitchFamily="34" charset="0"/>
              </a:defRPr>
            </a:lvl8pPr>
            <a:lvl9pPr marL="3886200" indent="-228600" eaLnBrk="0" fontAlgn="base" hangingPunct="0">
              <a:spcBef>
                <a:spcPct val="0"/>
              </a:spcBef>
              <a:spcAft>
                <a:spcPct val="0"/>
              </a:spcAft>
              <a:defRPr sz="1600">
                <a:solidFill>
                  <a:schemeClr val="tx1"/>
                </a:solidFill>
                <a:latin typeface="Segoe Semibold" pitchFamily="34" charset="0"/>
              </a:defRPr>
            </a:lvl9pPr>
          </a:lstStyle>
          <a:p>
            <a:pPr algn="ctr" defTabSz="457200" eaLnBrk="1" fontAlgn="auto" hangingPunct="1">
              <a:spcBef>
                <a:spcPts val="0"/>
              </a:spcBef>
              <a:spcAft>
                <a:spcPts val="0"/>
              </a:spcAft>
            </a:pPr>
            <a:endParaRPr lang="zh-TW" altLang="zh-TW">
              <a:solidFill>
                <a:prstClr val="white"/>
              </a:solidFill>
              <a:ea typeface="新細明體" panose="02020500000000000000" pitchFamily="18" charset="-120"/>
            </a:endParaRPr>
          </a:p>
        </p:txBody>
      </p:sp>
      <p:sp>
        <p:nvSpPr>
          <p:cNvPr id="40" name="Text Box 5"/>
          <p:cNvSpPr txBox="1">
            <a:spLocks noChangeArrowheads="1"/>
          </p:cNvSpPr>
          <p:nvPr/>
        </p:nvSpPr>
        <p:spPr bwMode="auto">
          <a:xfrm>
            <a:off x="5180261" y="1717701"/>
            <a:ext cx="1757404"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a:solidFill>
                  <a:schemeClr val="tx1"/>
                </a:solidFill>
                <a:latin typeface="Segoe Semibold" pitchFamily="34" charset="0"/>
              </a:defRPr>
            </a:lvl1pPr>
            <a:lvl2pPr marL="742950" indent="-285750" eaLnBrk="0" hangingPunct="0">
              <a:defRPr sz="1600">
                <a:solidFill>
                  <a:schemeClr val="tx1"/>
                </a:solidFill>
                <a:latin typeface="Segoe Semibold" pitchFamily="34" charset="0"/>
              </a:defRPr>
            </a:lvl2pPr>
            <a:lvl3pPr marL="1143000" indent="-228600" eaLnBrk="0" hangingPunct="0">
              <a:defRPr sz="1600">
                <a:solidFill>
                  <a:schemeClr val="tx1"/>
                </a:solidFill>
                <a:latin typeface="Segoe Semibold" pitchFamily="34" charset="0"/>
              </a:defRPr>
            </a:lvl3pPr>
            <a:lvl4pPr marL="1600200" indent="-228600" eaLnBrk="0" hangingPunct="0">
              <a:defRPr sz="1600">
                <a:solidFill>
                  <a:schemeClr val="tx1"/>
                </a:solidFill>
                <a:latin typeface="Segoe Semibold" pitchFamily="34" charset="0"/>
              </a:defRPr>
            </a:lvl4pPr>
            <a:lvl5pPr marL="2057400" indent="-228600" eaLnBrk="0" hangingPunct="0">
              <a:defRPr sz="1600">
                <a:solidFill>
                  <a:schemeClr val="tx1"/>
                </a:solidFill>
                <a:latin typeface="Segoe Semibold" pitchFamily="34" charset="0"/>
              </a:defRPr>
            </a:lvl5pPr>
            <a:lvl6pPr marL="2514600" indent="-228600" eaLnBrk="0" fontAlgn="base" hangingPunct="0">
              <a:spcBef>
                <a:spcPct val="0"/>
              </a:spcBef>
              <a:spcAft>
                <a:spcPct val="0"/>
              </a:spcAft>
              <a:defRPr sz="1600">
                <a:solidFill>
                  <a:schemeClr val="tx1"/>
                </a:solidFill>
                <a:latin typeface="Segoe Semibold" pitchFamily="34" charset="0"/>
              </a:defRPr>
            </a:lvl6pPr>
            <a:lvl7pPr marL="2971800" indent="-228600" eaLnBrk="0" fontAlgn="base" hangingPunct="0">
              <a:spcBef>
                <a:spcPct val="0"/>
              </a:spcBef>
              <a:spcAft>
                <a:spcPct val="0"/>
              </a:spcAft>
              <a:defRPr sz="1600">
                <a:solidFill>
                  <a:schemeClr val="tx1"/>
                </a:solidFill>
                <a:latin typeface="Segoe Semibold" pitchFamily="34" charset="0"/>
              </a:defRPr>
            </a:lvl7pPr>
            <a:lvl8pPr marL="3429000" indent="-228600" eaLnBrk="0" fontAlgn="base" hangingPunct="0">
              <a:spcBef>
                <a:spcPct val="0"/>
              </a:spcBef>
              <a:spcAft>
                <a:spcPct val="0"/>
              </a:spcAft>
              <a:defRPr sz="1600">
                <a:solidFill>
                  <a:schemeClr val="tx1"/>
                </a:solidFill>
                <a:latin typeface="Segoe Semibold" pitchFamily="34" charset="0"/>
              </a:defRPr>
            </a:lvl8pPr>
            <a:lvl9pPr marL="3886200" indent="-228600" eaLnBrk="0" fontAlgn="base" hangingPunct="0">
              <a:spcBef>
                <a:spcPct val="0"/>
              </a:spcBef>
              <a:spcAft>
                <a:spcPct val="0"/>
              </a:spcAft>
              <a:defRPr sz="1600">
                <a:solidFill>
                  <a:schemeClr val="tx1"/>
                </a:solidFill>
                <a:latin typeface="Segoe Semibold" pitchFamily="34" charset="0"/>
              </a:defRPr>
            </a:lvl9pPr>
          </a:lstStyle>
          <a:p>
            <a:pPr defTabSz="457200" fontAlgn="auto">
              <a:spcBef>
                <a:spcPts val="0"/>
              </a:spcBef>
              <a:spcAft>
                <a:spcPts val="0"/>
              </a:spcAft>
              <a:defRPr/>
            </a:pPr>
            <a:r>
              <a:rPr kumimoji="1" lang="en-US" altLang="zh-TW" sz="2400" b="1" dirty="0">
                <a:solidFill>
                  <a:prstClr val="white"/>
                </a:solidFill>
                <a:latin typeface="Calibri Light" panose="020F0302020204030204"/>
                <a:ea typeface="新細明體" charset="-120"/>
              </a:rPr>
              <a:t>switch (i) {</a:t>
            </a:r>
          </a:p>
          <a:p>
            <a:pPr defTabSz="457200" fontAlgn="auto">
              <a:spcBef>
                <a:spcPts val="0"/>
              </a:spcBef>
              <a:spcAft>
                <a:spcPts val="0"/>
              </a:spcAft>
              <a:defRPr/>
            </a:pPr>
            <a:r>
              <a:rPr kumimoji="1" lang="en-US" altLang="zh-TW" sz="2400" b="1" dirty="0">
                <a:solidFill>
                  <a:prstClr val="white"/>
                </a:solidFill>
                <a:latin typeface="Calibri Light" panose="020F0302020204030204"/>
                <a:ea typeface="新細明體" charset="-120"/>
              </a:rPr>
              <a:t>	case 1: …</a:t>
            </a:r>
          </a:p>
          <a:p>
            <a:pPr defTabSz="457200" fontAlgn="auto">
              <a:spcBef>
                <a:spcPts val="0"/>
              </a:spcBef>
              <a:spcAft>
                <a:spcPts val="0"/>
              </a:spcAft>
              <a:defRPr/>
            </a:pPr>
            <a:r>
              <a:rPr kumimoji="1" lang="en-US" altLang="zh-TW" sz="2400" b="1" dirty="0">
                <a:solidFill>
                  <a:prstClr val="white"/>
                </a:solidFill>
                <a:latin typeface="Calibri Light" panose="020F0302020204030204"/>
                <a:ea typeface="新細明體" charset="-120"/>
              </a:rPr>
              <a:t>	case 2: …</a:t>
            </a:r>
          </a:p>
        </p:txBody>
      </p:sp>
      <p:sp>
        <p:nvSpPr>
          <p:cNvPr id="41" name="Text Box 10"/>
          <p:cNvSpPr txBox="1">
            <a:spLocks noChangeArrowheads="1"/>
          </p:cNvSpPr>
          <p:nvPr/>
        </p:nvSpPr>
        <p:spPr bwMode="auto">
          <a:xfrm>
            <a:off x="4954836" y="3165500"/>
            <a:ext cx="289401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a:solidFill>
                  <a:schemeClr val="tx1"/>
                </a:solidFill>
                <a:latin typeface="Segoe Semibold" pitchFamily="34" charset="0"/>
              </a:defRPr>
            </a:lvl1pPr>
            <a:lvl2pPr marL="742950" indent="-285750" eaLnBrk="0" hangingPunct="0">
              <a:defRPr sz="1600">
                <a:solidFill>
                  <a:schemeClr val="tx1"/>
                </a:solidFill>
                <a:latin typeface="Segoe Semibold" pitchFamily="34" charset="0"/>
              </a:defRPr>
            </a:lvl2pPr>
            <a:lvl3pPr marL="1143000" indent="-228600" eaLnBrk="0" hangingPunct="0">
              <a:defRPr sz="1600">
                <a:solidFill>
                  <a:schemeClr val="tx1"/>
                </a:solidFill>
                <a:latin typeface="Segoe Semibold" pitchFamily="34" charset="0"/>
              </a:defRPr>
            </a:lvl3pPr>
            <a:lvl4pPr marL="1600200" indent="-228600" eaLnBrk="0" hangingPunct="0">
              <a:defRPr sz="1600">
                <a:solidFill>
                  <a:schemeClr val="tx1"/>
                </a:solidFill>
                <a:latin typeface="Segoe Semibold" pitchFamily="34" charset="0"/>
              </a:defRPr>
            </a:lvl4pPr>
            <a:lvl5pPr marL="2057400" indent="-228600" eaLnBrk="0" hangingPunct="0">
              <a:defRPr sz="1600">
                <a:solidFill>
                  <a:schemeClr val="tx1"/>
                </a:solidFill>
                <a:latin typeface="Segoe Semibold" pitchFamily="34" charset="0"/>
              </a:defRPr>
            </a:lvl5pPr>
            <a:lvl6pPr marL="2514600" indent="-228600" eaLnBrk="0" fontAlgn="base" hangingPunct="0">
              <a:spcBef>
                <a:spcPct val="0"/>
              </a:spcBef>
              <a:spcAft>
                <a:spcPct val="0"/>
              </a:spcAft>
              <a:defRPr sz="1600">
                <a:solidFill>
                  <a:schemeClr val="tx1"/>
                </a:solidFill>
                <a:latin typeface="Segoe Semibold" pitchFamily="34" charset="0"/>
              </a:defRPr>
            </a:lvl6pPr>
            <a:lvl7pPr marL="2971800" indent="-228600" eaLnBrk="0" fontAlgn="base" hangingPunct="0">
              <a:spcBef>
                <a:spcPct val="0"/>
              </a:spcBef>
              <a:spcAft>
                <a:spcPct val="0"/>
              </a:spcAft>
              <a:defRPr sz="1600">
                <a:solidFill>
                  <a:schemeClr val="tx1"/>
                </a:solidFill>
                <a:latin typeface="Segoe Semibold" pitchFamily="34" charset="0"/>
              </a:defRPr>
            </a:lvl7pPr>
            <a:lvl8pPr marL="3429000" indent="-228600" eaLnBrk="0" fontAlgn="base" hangingPunct="0">
              <a:spcBef>
                <a:spcPct val="0"/>
              </a:spcBef>
              <a:spcAft>
                <a:spcPct val="0"/>
              </a:spcAft>
              <a:defRPr sz="1600">
                <a:solidFill>
                  <a:schemeClr val="tx1"/>
                </a:solidFill>
                <a:latin typeface="Segoe Semibold" pitchFamily="34" charset="0"/>
              </a:defRPr>
            </a:lvl8pPr>
            <a:lvl9pPr marL="3886200" indent="-228600" eaLnBrk="0" fontAlgn="base" hangingPunct="0">
              <a:spcBef>
                <a:spcPct val="0"/>
              </a:spcBef>
              <a:spcAft>
                <a:spcPct val="0"/>
              </a:spcAft>
              <a:defRPr sz="1600">
                <a:solidFill>
                  <a:schemeClr val="tx1"/>
                </a:solidFill>
                <a:latin typeface="Segoe Semibold" pitchFamily="34" charset="0"/>
              </a:defRPr>
            </a:lvl9pPr>
          </a:lstStyle>
          <a:p>
            <a:pPr defTabSz="457200" eaLnBrk="1" fontAlgn="auto" hangingPunct="1">
              <a:spcBef>
                <a:spcPts val="0"/>
              </a:spcBef>
              <a:spcAft>
                <a:spcPts val="0"/>
              </a:spcAft>
            </a:pPr>
            <a:r>
              <a:rPr lang="en-US" altLang="zh-TW" dirty="0">
                <a:ea typeface="新細明體" panose="02020500000000000000" pitchFamily="18" charset="-120"/>
              </a:rPr>
              <a:t>What is the typical value of i?</a:t>
            </a:r>
          </a:p>
        </p:txBody>
      </p:sp>
    </p:spTree>
    <p:extLst>
      <p:ext uri="{BB962C8B-B14F-4D97-AF65-F5344CB8AC3E}">
        <p14:creationId xmlns:p14="http://schemas.microsoft.com/office/powerpoint/2010/main" val="1799344522"/>
      </p:ext>
    </p:extLst>
  </p:cSld>
  <p:clrMapOvr>
    <a:masterClrMapping/>
  </p:clrMapOvr>
  <p:transition spd="slow"/>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PGO</a:t>
            </a:r>
            <a:r>
              <a:rPr lang="zh-CN" altLang="en-US" dirty="0"/>
              <a:t>过程</a:t>
            </a:r>
          </a:p>
        </p:txBody>
      </p:sp>
      <p:sp>
        <p:nvSpPr>
          <p:cNvPr id="3" name="内容占位符 2"/>
          <p:cNvSpPr>
            <a:spLocks noGrp="1"/>
          </p:cNvSpPr>
          <p:nvPr>
            <p:ph idx="1"/>
          </p:nvPr>
        </p:nvSpPr>
        <p:spPr/>
        <p:txBody>
          <a:bodyPr/>
          <a:lstStyle/>
          <a:p>
            <a:endParaRPr lang="zh-CN" altLang="en-US"/>
          </a:p>
        </p:txBody>
      </p:sp>
      <p:pic>
        <p:nvPicPr>
          <p:cNvPr id="4" name="Picture 5"/>
          <p:cNvPicPr/>
          <p:nvPr/>
        </p:nvPicPr>
        <p:blipFill>
          <a:blip r:embed="rId2">
            <a:extLst>
              <a:ext uri="{28A0092B-C50C-407E-A947-70E740481C1C}">
                <a14:useLocalDpi xmlns:a14="http://schemas.microsoft.com/office/drawing/2010/main" val="0"/>
              </a:ext>
            </a:extLst>
          </a:blip>
          <a:srcRect/>
          <a:stretch>
            <a:fillRect/>
          </a:stretch>
        </p:blipFill>
        <p:spPr bwMode="auto">
          <a:xfrm>
            <a:off x="484584" y="1124744"/>
            <a:ext cx="8191872" cy="5194299"/>
          </a:xfrm>
          <a:prstGeom prst="rect">
            <a:avLst/>
          </a:prstGeom>
          <a:noFill/>
          <a:ln>
            <a:noFill/>
          </a:ln>
        </p:spPr>
      </p:pic>
    </p:spTree>
    <p:extLst>
      <p:ext uri="{BB962C8B-B14F-4D97-AF65-F5344CB8AC3E}">
        <p14:creationId xmlns:p14="http://schemas.microsoft.com/office/powerpoint/2010/main" val="945637478"/>
      </p:ext>
    </p:extLst>
  </p:cSld>
  <p:clrMapOvr>
    <a:masterClrMapping/>
  </p:clrMapOvr>
  <p:transition spd="slow"/>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代码插桩</a:t>
            </a:r>
          </a:p>
        </p:txBody>
      </p:sp>
      <p:sp>
        <p:nvSpPr>
          <p:cNvPr id="3" name="内容占位符 2"/>
          <p:cNvSpPr>
            <a:spLocks noGrp="1"/>
          </p:cNvSpPr>
          <p:nvPr>
            <p:ph idx="1"/>
          </p:nvPr>
        </p:nvSpPr>
        <p:spPr/>
        <p:txBody>
          <a:bodyPr/>
          <a:lstStyle/>
          <a:p>
            <a:r>
              <a:rPr lang="zh-CN" altLang="en-US" dirty="0"/>
              <a:t>编译器自动 </a:t>
            </a:r>
            <a:endParaRPr lang="en-US" altLang="zh-CN" dirty="0"/>
          </a:p>
          <a:p>
            <a:r>
              <a:rPr lang="zh-CN" altLang="en-US" dirty="0"/>
              <a:t>程序员也可手动构建自己的插桩器</a:t>
            </a:r>
            <a:endParaRPr lang="en-US" altLang="zh-CN" dirty="0"/>
          </a:p>
        </p:txBody>
      </p:sp>
      <p:sp>
        <p:nvSpPr>
          <p:cNvPr id="4" name="矩形: 圆角 3"/>
          <p:cNvSpPr/>
          <p:nvPr/>
        </p:nvSpPr>
        <p:spPr bwMode="auto">
          <a:xfrm>
            <a:off x="1331640" y="2996952"/>
            <a:ext cx="2232248" cy="3175248"/>
          </a:xfrm>
          <a:prstGeom prst="roundRect">
            <a:avLst/>
          </a:prstGeom>
          <a:noFill/>
          <a:ln w="22225" cap="flat" cmpd="sng" algn="ctr">
            <a:solidFill>
              <a:schemeClr val="tx1"/>
            </a:solidFill>
            <a:prstDash val="solid"/>
            <a:round/>
            <a:headEnd type="none" w="sm" len="sm"/>
            <a:tailEnd type="triangle" w="lg"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altLang="zh-CN" sz="2400" b="0" i="0" u="none" strike="noStrike" cap="none" normalizeH="0" baseline="0" dirty="0">
                <a:ln>
                  <a:noFill/>
                </a:ln>
                <a:solidFill>
                  <a:schemeClr val="tx1"/>
                </a:solidFill>
                <a:effectLst/>
                <a:latin typeface="Times New Roman" pitchFamily="18" charset="0"/>
              </a:rPr>
              <a:t>if (…)</a:t>
            </a:r>
            <a:r>
              <a:rPr lang="en-US" altLang="zh-CN" dirty="0"/>
              <a:t>{</a:t>
            </a:r>
          </a:p>
          <a:p>
            <a:pPr marL="0" marR="0" indent="0" algn="l" defTabSz="914400" rtl="0" eaLnBrk="0" fontAlgn="base" latinLnBrk="0" hangingPunct="0">
              <a:lnSpc>
                <a:spcPct val="100000"/>
              </a:lnSpc>
              <a:spcBef>
                <a:spcPct val="0"/>
              </a:spcBef>
              <a:spcAft>
                <a:spcPct val="0"/>
              </a:spcAft>
              <a:buClrTx/>
              <a:buSzTx/>
              <a:buFontTx/>
              <a:buNone/>
              <a:tabLst/>
            </a:pPr>
            <a:r>
              <a:rPr lang="en-US" altLang="zh-CN" dirty="0"/>
              <a:t>     …</a:t>
            </a:r>
          </a:p>
          <a:p>
            <a:pPr marL="0" marR="0" indent="0" algn="l" defTabSz="914400" rtl="0" eaLnBrk="0" fontAlgn="base" latinLnBrk="0" hangingPunct="0">
              <a:lnSpc>
                <a:spcPct val="100000"/>
              </a:lnSpc>
              <a:spcBef>
                <a:spcPct val="0"/>
              </a:spcBef>
              <a:spcAft>
                <a:spcPct val="0"/>
              </a:spcAft>
              <a:buClrTx/>
              <a:buSzTx/>
              <a:buFontTx/>
              <a:buNone/>
              <a:tabLst/>
            </a:pPr>
            <a:r>
              <a:rPr kumimoji="0" lang="en-US" altLang="zh-CN" sz="2400" b="0" i="0" u="none" strike="noStrike" cap="none" normalizeH="0" baseline="0" dirty="0">
                <a:ln>
                  <a:noFill/>
                </a:ln>
                <a:solidFill>
                  <a:schemeClr val="tx1"/>
                </a:solidFill>
                <a:effectLst/>
                <a:latin typeface="Times New Roman" pitchFamily="18" charset="0"/>
              </a:rPr>
              <a:t>}</a:t>
            </a:r>
          </a:p>
          <a:p>
            <a:pPr marL="0" marR="0" indent="0" algn="l" defTabSz="914400" rtl="0" eaLnBrk="0" fontAlgn="base" latinLnBrk="0" hangingPunct="0">
              <a:lnSpc>
                <a:spcPct val="100000"/>
              </a:lnSpc>
              <a:spcBef>
                <a:spcPct val="0"/>
              </a:spcBef>
              <a:spcAft>
                <a:spcPct val="0"/>
              </a:spcAft>
              <a:buClrTx/>
              <a:buSzTx/>
              <a:buFontTx/>
              <a:buNone/>
              <a:tabLst/>
            </a:pPr>
            <a:r>
              <a:rPr lang="en-US" altLang="zh-CN" dirty="0"/>
              <a:t>else {</a:t>
            </a:r>
          </a:p>
          <a:p>
            <a:pPr marL="0" marR="0" indent="0" algn="l" defTabSz="914400" rtl="0" eaLnBrk="0" fontAlgn="base" latinLnBrk="0" hangingPunct="0">
              <a:lnSpc>
                <a:spcPct val="100000"/>
              </a:lnSpc>
              <a:spcBef>
                <a:spcPct val="0"/>
              </a:spcBef>
              <a:spcAft>
                <a:spcPct val="0"/>
              </a:spcAft>
              <a:buClrTx/>
              <a:buSzTx/>
              <a:buFontTx/>
              <a:buNone/>
              <a:tabLst/>
            </a:pPr>
            <a:r>
              <a:rPr lang="en-US" altLang="zh-CN" dirty="0"/>
              <a:t>     …</a:t>
            </a:r>
          </a:p>
          <a:p>
            <a:pPr marL="0" marR="0" indent="0" algn="l" defTabSz="914400" rtl="0" eaLnBrk="0" fontAlgn="base" latinLnBrk="0" hangingPunct="0">
              <a:lnSpc>
                <a:spcPct val="100000"/>
              </a:lnSpc>
              <a:spcBef>
                <a:spcPct val="0"/>
              </a:spcBef>
              <a:spcAft>
                <a:spcPct val="0"/>
              </a:spcAft>
              <a:buClrTx/>
              <a:buSzTx/>
              <a:buFontTx/>
              <a:buNone/>
              <a:tabLst/>
            </a:pPr>
            <a:r>
              <a:rPr lang="en-US" altLang="zh-CN" dirty="0"/>
              <a:t>}</a:t>
            </a:r>
          </a:p>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dirty="0">
              <a:ln>
                <a:noFill/>
              </a:ln>
              <a:solidFill>
                <a:schemeClr val="tx1"/>
              </a:solidFill>
              <a:effectLst/>
              <a:latin typeface="Times New Roman" pitchFamily="18" charset="0"/>
            </a:endParaRPr>
          </a:p>
        </p:txBody>
      </p:sp>
      <p:sp>
        <p:nvSpPr>
          <p:cNvPr id="5" name="矩形: 圆角 4"/>
          <p:cNvSpPr/>
          <p:nvPr/>
        </p:nvSpPr>
        <p:spPr bwMode="auto">
          <a:xfrm>
            <a:off x="5004048" y="2924944"/>
            <a:ext cx="2664296" cy="3247256"/>
          </a:xfrm>
          <a:prstGeom prst="roundRect">
            <a:avLst/>
          </a:prstGeom>
          <a:noFill/>
          <a:ln w="22225" cap="flat" cmpd="sng" algn="ctr">
            <a:solidFill>
              <a:schemeClr val="tx1"/>
            </a:solidFill>
            <a:prstDash val="solid"/>
            <a:round/>
            <a:headEnd type="none" w="sm" len="sm"/>
            <a:tailEnd type="triangle" w="lg"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altLang="zh-CN" sz="2400" b="0" i="0" u="none" strike="noStrike" cap="none" normalizeH="0" baseline="0" dirty="0">
                <a:ln>
                  <a:noFill/>
                </a:ln>
                <a:solidFill>
                  <a:schemeClr val="tx1"/>
                </a:solidFill>
                <a:effectLst/>
                <a:latin typeface="Times New Roman" pitchFamily="18" charset="0"/>
              </a:rPr>
              <a:t>if (…)</a:t>
            </a:r>
            <a:r>
              <a:rPr lang="en-US" altLang="zh-CN" dirty="0"/>
              <a:t>{</a:t>
            </a:r>
          </a:p>
          <a:p>
            <a:pPr marL="0" marR="0" indent="0" algn="l" defTabSz="914400" rtl="0" eaLnBrk="0" fontAlgn="base" latinLnBrk="0" hangingPunct="0">
              <a:lnSpc>
                <a:spcPct val="100000"/>
              </a:lnSpc>
              <a:spcBef>
                <a:spcPct val="0"/>
              </a:spcBef>
              <a:spcAft>
                <a:spcPct val="0"/>
              </a:spcAft>
              <a:buClrTx/>
              <a:buSzTx/>
              <a:buFontTx/>
              <a:buNone/>
              <a:tabLst/>
            </a:pPr>
            <a:r>
              <a:rPr lang="en-US" altLang="zh-CN" dirty="0"/>
              <a:t>     </a:t>
            </a:r>
            <a:r>
              <a:rPr lang="en-US" altLang="zh-CN" dirty="0" err="1"/>
              <a:t>bb_freq</a:t>
            </a:r>
            <a:r>
              <a:rPr lang="en-US" altLang="zh-CN" dirty="0"/>
              <a:t>[0]++;</a:t>
            </a:r>
          </a:p>
          <a:p>
            <a:pPr marL="0" marR="0" indent="0" algn="l" defTabSz="914400" rtl="0" eaLnBrk="0" fontAlgn="base" latinLnBrk="0" hangingPunct="0">
              <a:lnSpc>
                <a:spcPct val="100000"/>
              </a:lnSpc>
              <a:spcBef>
                <a:spcPct val="0"/>
              </a:spcBef>
              <a:spcAft>
                <a:spcPct val="0"/>
              </a:spcAft>
              <a:buClrTx/>
              <a:buSzTx/>
              <a:buFontTx/>
              <a:buNone/>
              <a:tabLst/>
            </a:pPr>
            <a:r>
              <a:rPr lang="en-US" altLang="zh-CN" dirty="0"/>
              <a:t>     …</a:t>
            </a:r>
          </a:p>
          <a:p>
            <a:pPr marL="0" marR="0" indent="0" algn="l" defTabSz="914400" rtl="0" eaLnBrk="0" fontAlgn="base" latinLnBrk="0" hangingPunct="0">
              <a:lnSpc>
                <a:spcPct val="100000"/>
              </a:lnSpc>
              <a:spcBef>
                <a:spcPct val="0"/>
              </a:spcBef>
              <a:spcAft>
                <a:spcPct val="0"/>
              </a:spcAft>
              <a:buClrTx/>
              <a:buSzTx/>
              <a:buFontTx/>
              <a:buNone/>
              <a:tabLst/>
            </a:pPr>
            <a:r>
              <a:rPr kumimoji="0" lang="en-US" altLang="zh-CN" sz="2400" b="0" i="0" u="none" strike="noStrike" cap="none" normalizeH="0" baseline="0" dirty="0">
                <a:ln>
                  <a:noFill/>
                </a:ln>
                <a:solidFill>
                  <a:schemeClr val="tx1"/>
                </a:solidFill>
                <a:effectLst/>
                <a:latin typeface="Times New Roman" pitchFamily="18" charset="0"/>
              </a:rPr>
              <a:t>}</a:t>
            </a:r>
          </a:p>
          <a:p>
            <a:pPr marL="0" marR="0" indent="0" algn="l" defTabSz="914400" rtl="0" eaLnBrk="0" fontAlgn="base" latinLnBrk="0" hangingPunct="0">
              <a:lnSpc>
                <a:spcPct val="100000"/>
              </a:lnSpc>
              <a:spcBef>
                <a:spcPct val="0"/>
              </a:spcBef>
              <a:spcAft>
                <a:spcPct val="0"/>
              </a:spcAft>
              <a:buClrTx/>
              <a:buSzTx/>
              <a:buFontTx/>
              <a:buNone/>
              <a:tabLst/>
            </a:pPr>
            <a:r>
              <a:rPr lang="en-US" altLang="zh-CN" dirty="0"/>
              <a:t>else {</a:t>
            </a:r>
          </a:p>
          <a:p>
            <a:pPr marL="0" marR="0" indent="0" algn="l" defTabSz="914400" rtl="0" eaLnBrk="0" fontAlgn="base" latinLnBrk="0" hangingPunct="0">
              <a:lnSpc>
                <a:spcPct val="100000"/>
              </a:lnSpc>
              <a:spcBef>
                <a:spcPct val="0"/>
              </a:spcBef>
              <a:spcAft>
                <a:spcPct val="0"/>
              </a:spcAft>
              <a:buClrTx/>
              <a:buSzTx/>
              <a:buFontTx/>
              <a:buNone/>
              <a:tabLst/>
            </a:pPr>
            <a:r>
              <a:rPr lang="en-US" altLang="zh-CN" dirty="0"/>
              <a:t>     </a:t>
            </a:r>
            <a:r>
              <a:rPr lang="en-US" altLang="zh-CN" dirty="0" err="1"/>
              <a:t>bb_freq</a:t>
            </a:r>
            <a:r>
              <a:rPr lang="en-US" altLang="zh-CN" dirty="0"/>
              <a:t>[1]++;</a:t>
            </a:r>
          </a:p>
          <a:p>
            <a:pPr marL="0" marR="0" indent="0" algn="l" defTabSz="914400" rtl="0" eaLnBrk="0" fontAlgn="base" latinLnBrk="0" hangingPunct="0">
              <a:lnSpc>
                <a:spcPct val="100000"/>
              </a:lnSpc>
              <a:spcBef>
                <a:spcPct val="0"/>
              </a:spcBef>
              <a:spcAft>
                <a:spcPct val="0"/>
              </a:spcAft>
              <a:buClrTx/>
              <a:buSzTx/>
              <a:buFontTx/>
              <a:buNone/>
              <a:tabLst/>
            </a:pPr>
            <a:r>
              <a:rPr lang="en-US" altLang="zh-CN" dirty="0"/>
              <a:t>     …</a:t>
            </a:r>
          </a:p>
          <a:p>
            <a:pPr marL="0" marR="0" indent="0" algn="l" defTabSz="914400" rtl="0" eaLnBrk="0" fontAlgn="base" latinLnBrk="0" hangingPunct="0">
              <a:lnSpc>
                <a:spcPct val="100000"/>
              </a:lnSpc>
              <a:spcBef>
                <a:spcPct val="0"/>
              </a:spcBef>
              <a:spcAft>
                <a:spcPct val="0"/>
              </a:spcAft>
              <a:buClrTx/>
              <a:buSzTx/>
              <a:buFontTx/>
              <a:buNone/>
              <a:tabLst/>
            </a:pPr>
            <a:r>
              <a:rPr lang="en-US" altLang="zh-CN" dirty="0"/>
              <a:t>}</a:t>
            </a:r>
          </a:p>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dirty="0">
              <a:ln>
                <a:noFill/>
              </a:ln>
              <a:solidFill>
                <a:schemeClr val="tx1"/>
              </a:solidFill>
              <a:effectLst/>
              <a:latin typeface="Times New Roman" pitchFamily="18" charset="0"/>
            </a:endParaRPr>
          </a:p>
        </p:txBody>
      </p:sp>
    </p:spTree>
    <p:extLst>
      <p:ext uri="{BB962C8B-B14F-4D97-AF65-F5344CB8AC3E}">
        <p14:creationId xmlns:p14="http://schemas.microsoft.com/office/powerpoint/2010/main" val="1693526338"/>
      </p:ext>
    </p:extLst>
  </p:cSld>
  <p:clrMapOvr>
    <a:masterClrMapping/>
  </p:clrMapOvr>
  <p:transition spd="slow"/>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GCC</a:t>
            </a:r>
            <a:r>
              <a:rPr lang="zh-CN" altLang="en-US" dirty="0"/>
              <a:t>中的</a:t>
            </a:r>
            <a:r>
              <a:rPr lang="en-US" altLang="zh-CN" dirty="0"/>
              <a:t>PGO</a:t>
            </a:r>
            <a:endParaRPr lang="zh-CN" altLang="en-US" dirty="0"/>
          </a:p>
        </p:txBody>
      </p:sp>
      <p:sp>
        <p:nvSpPr>
          <p:cNvPr id="3" name="内容占位符 2"/>
          <p:cNvSpPr>
            <a:spLocks noGrp="1"/>
          </p:cNvSpPr>
          <p:nvPr>
            <p:ph idx="1"/>
          </p:nvPr>
        </p:nvSpPr>
        <p:spPr/>
        <p:txBody>
          <a:bodyPr/>
          <a:lstStyle/>
          <a:p>
            <a:r>
              <a:rPr lang="zh-CN" altLang="en-US" dirty="0"/>
              <a:t>缺省的</a:t>
            </a:r>
            <a:r>
              <a:rPr lang="en-US" altLang="zh-CN" dirty="0"/>
              <a:t>PGO</a:t>
            </a:r>
          </a:p>
          <a:p>
            <a:pPr lvl="1"/>
            <a:r>
              <a:rPr lang="zh-CN" altLang="en-US" dirty="0"/>
              <a:t>第一遍编译时添加</a:t>
            </a:r>
            <a:r>
              <a:rPr lang="en-US" altLang="zh-CN" dirty="0"/>
              <a:t>-</a:t>
            </a:r>
            <a:r>
              <a:rPr lang="en-US" altLang="zh-CN" dirty="0" err="1"/>
              <a:t>fprofile</a:t>
            </a:r>
            <a:r>
              <a:rPr lang="en-US" altLang="zh-CN" dirty="0"/>
              <a:t>-generate</a:t>
            </a:r>
            <a:r>
              <a:rPr lang="zh-CN" altLang="en-US" dirty="0"/>
              <a:t>选项</a:t>
            </a:r>
            <a:endParaRPr lang="en-US" altLang="zh-CN" dirty="0"/>
          </a:p>
          <a:p>
            <a:pPr lvl="1"/>
            <a:r>
              <a:rPr lang="zh-CN" altLang="en-US" dirty="0"/>
              <a:t>运行程序，生成</a:t>
            </a:r>
            <a:r>
              <a:rPr lang="en-US" altLang="zh-CN" dirty="0"/>
              <a:t>.</a:t>
            </a:r>
            <a:r>
              <a:rPr lang="en-US" altLang="zh-CN" dirty="0" err="1"/>
              <a:t>gcno</a:t>
            </a:r>
            <a:r>
              <a:rPr lang="zh-CN" altLang="en-US" dirty="0"/>
              <a:t>文件</a:t>
            </a:r>
            <a:endParaRPr lang="en-US" altLang="zh-CN" dirty="0"/>
          </a:p>
          <a:p>
            <a:pPr lvl="1"/>
            <a:r>
              <a:rPr lang="zh-CN" altLang="en-US" dirty="0"/>
              <a:t>第二遍编译时添加</a:t>
            </a:r>
            <a:r>
              <a:rPr lang="en-US" altLang="zh-CN" dirty="0"/>
              <a:t>-</a:t>
            </a:r>
            <a:r>
              <a:rPr lang="en-US" altLang="zh-CN" dirty="0" err="1"/>
              <a:t>fprofile</a:t>
            </a:r>
            <a:r>
              <a:rPr lang="en-US" altLang="zh-CN" dirty="0"/>
              <a:t>-use</a:t>
            </a:r>
            <a:r>
              <a:rPr lang="zh-CN" altLang="en-US" dirty="0"/>
              <a:t>选项</a:t>
            </a:r>
            <a:endParaRPr lang="en-US" altLang="zh-CN" dirty="0"/>
          </a:p>
          <a:p>
            <a:r>
              <a:rPr lang="zh-CN" altLang="en-US" dirty="0"/>
              <a:t>以分支</a:t>
            </a:r>
            <a:r>
              <a:rPr lang="en-US" altLang="zh-CN" dirty="0"/>
              <a:t>profiling</a:t>
            </a:r>
            <a:r>
              <a:rPr lang="zh-CN" altLang="en-US" dirty="0"/>
              <a:t>为例</a:t>
            </a:r>
            <a:endParaRPr lang="en-US" altLang="zh-CN" dirty="0"/>
          </a:p>
          <a:p>
            <a:pPr lvl="1"/>
            <a:r>
              <a:rPr lang="zh-CN" altLang="en-US" dirty="0"/>
              <a:t>第一遍编译时添加</a:t>
            </a:r>
            <a:r>
              <a:rPr lang="en-US" altLang="zh-CN" dirty="0"/>
              <a:t>-</a:t>
            </a:r>
            <a:r>
              <a:rPr lang="en-US" altLang="zh-CN" dirty="0" err="1"/>
              <a:t>fprofile</a:t>
            </a:r>
            <a:r>
              <a:rPr lang="en-US" altLang="zh-CN" dirty="0"/>
              <a:t>-arcs</a:t>
            </a:r>
            <a:r>
              <a:rPr lang="zh-CN" altLang="en-US" dirty="0"/>
              <a:t>选项</a:t>
            </a:r>
            <a:endParaRPr lang="en-US" altLang="zh-CN" dirty="0"/>
          </a:p>
          <a:p>
            <a:pPr lvl="1"/>
            <a:r>
              <a:rPr lang="zh-CN" altLang="en-US" dirty="0"/>
              <a:t>运行程序，生成</a:t>
            </a:r>
            <a:r>
              <a:rPr lang="en-US" altLang="zh-CN" dirty="0"/>
              <a:t>.da</a:t>
            </a:r>
            <a:r>
              <a:rPr lang="zh-CN" altLang="en-US" dirty="0"/>
              <a:t>文件</a:t>
            </a:r>
            <a:endParaRPr lang="en-US" altLang="zh-CN" dirty="0"/>
          </a:p>
          <a:p>
            <a:pPr lvl="1"/>
            <a:r>
              <a:rPr lang="zh-CN" altLang="en-US" dirty="0"/>
              <a:t>第二遍编译时添加</a:t>
            </a:r>
            <a:r>
              <a:rPr lang="en-US" altLang="zh-CN" dirty="0"/>
              <a:t>-</a:t>
            </a:r>
            <a:r>
              <a:rPr lang="en-US" altLang="zh-CN" dirty="0" err="1"/>
              <a:t>fbranch</a:t>
            </a:r>
            <a:r>
              <a:rPr lang="en-US" altLang="zh-CN" dirty="0"/>
              <a:t>-probabilities</a:t>
            </a:r>
            <a:r>
              <a:rPr lang="zh-CN" altLang="en-US" dirty="0"/>
              <a:t>选项</a:t>
            </a:r>
          </a:p>
        </p:txBody>
      </p:sp>
    </p:spTree>
    <p:extLst>
      <p:ext uri="{BB962C8B-B14F-4D97-AF65-F5344CB8AC3E}">
        <p14:creationId xmlns:p14="http://schemas.microsoft.com/office/powerpoint/2010/main" val="2541704456"/>
      </p:ext>
    </p:extLst>
  </p:cSld>
  <p:clrMapOvr>
    <a:masterClrMapping/>
  </p:clrMapOvr>
  <p:transition spd="slow"/>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GCC</a:t>
            </a:r>
            <a:r>
              <a:rPr lang="zh-CN" altLang="en-US" dirty="0"/>
              <a:t>中的</a:t>
            </a:r>
            <a:r>
              <a:rPr lang="en-US" altLang="zh-CN" dirty="0"/>
              <a:t>Profiling</a:t>
            </a:r>
            <a:r>
              <a:rPr lang="zh-CN" altLang="en-US" dirty="0"/>
              <a:t>工具</a:t>
            </a:r>
          </a:p>
        </p:txBody>
      </p:sp>
      <p:sp>
        <p:nvSpPr>
          <p:cNvPr id="3" name="内容占位符 2"/>
          <p:cNvSpPr>
            <a:spLocks noGrp="1"/>
          </p:cNvSpPr>
          <p:nvPr>
            <p:ph idx="1"/>
          </p:nvPr>
        </p:nvSpPr>
        <p:spPr/>
        <p:txBody>
          <a:bodyPr/>
          <a:lstStyle/>
          <a:p>
            <a:endParaRPr lang="zh-CN" altLang="en-US" sz="2000" dirty="0"/>
          </a:p>
        </p:txBody>
      </p:sp>
      <p:sp>
        <p:nvSpPr>
          <p:cNvPr id="4" name="矩形 3"/>
          <p:cNvSpPr/>
          <p:nvPr/>
        </p:nvSpPr>
        <p:spPr bwMode="auto">
          <a:xfrm>
            <a:off x="899592" y="2276872"/>
            <a:ext cx="3168352" cy="3240360"/>
          </a:xfrm>
          <a:prstGeom prst="rect">
            <a:avLst/>
          </a:prstGeom>
          <a:noFill/>
          <a:ln w="22225" cap="flat" cmpd="sng" algn="ctr">
            <a:solidFill>
              <a:schemeClr val="tx1"/>
            </a:solidFill>
            <a:prstDash val="solid"/>
            <a:round/>
            <a:headEnd type="none" w="sm" len="sm"/>
            <a:tailEnd type="triangle" w="lg"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hangingPunct="0"/>
            <a:r>
              <a:rPr lang="zh-CN" altLang="zh-CN" sz="1800" dirty="0">
                <a:solidFill>
                  <a:srgbClr val="000000"/>
                </a:solidFill>
                <a:latin typeface="Arial Unicode MS"/>
                <a:ea typeface="Andale Mono"/>
              </a:rPr>
              <a:t>#include &lt;stdio.h&gt; </a:t>
            </a:r>
            <a:endParaRPr lang="en-US" altLang="zh-CN" sz="1800" dirty="0">
              <a:solidFill>
                <a:srgbClr val="000000"/>
              </a:solidFill>
              <a:latin typeface="Arial Unicode MS"/>
              <a:ea typeface="Andale Mono"/>
            </a:endParaRPr>
          </a:p>
          <a:p>
            <a:pPr eaLnBrk="0" hangingPunct="0"/>
            <a:r>
              <a:rPr lang="zh-CN" altLang="zh-CN" sz="1800" dirty="0">
                <a:solidFill>
                  <a:srgbClr val="000000"/>
                </a:solidFill>
                <a:latin typeface="Arial Unicode MS"/>
                <a:ea typeface="Andale Mono"/>
              </a:rPr>
              <a:t>int a(void) { </a:t>
            </a:r>
            <a:endParaRPr lang="en-US" altLang="zh-CN" sz="1800" dirty="0">
              <a:solidFill>
                <a:srgbClr val="000000"/>
              </a:solidFill>
              <a:latin typeface="Arial Unicode MS"/>
              <a:ea typeface="Andale Mono"/>
            </a:endParaRPr>
          </a:p>
          <a:p>
            <a:pPr eaLnBrk="0" hangingPunct="0"/>
            <a:r>
              <a:rPr lang="en-US" altLang="zh-CN" sz="1800" dirty="0">
                <a:solidFill>
                  <a:srgbClr val="000000"/>
                </a:solidFill>
                <a:latin typeface="Arial Unicode MS"/>
                <a:ea typeface="Andale Mono"/>
              </a:rPr>
              <a:t>   </a:t>
            </a:r>
            <a:r>
              <a:rPr lang="zh-CN" altLang="zh-CN" sz="1800" dirty="0">
                <a:solidFill>
                  <a:srgbClr val="000000"/>
                </a:solidFill>
                <a:latin typeface="Arial Unicode MS"/>
                <a:ea typeface="Andale Mono"/>
              </a:rPr>
              <a:t>int i=0,g=0; </a:t>
            </a:r>
            <a:r>
              <a:rPr lang="en-US" altLang="zh-CN" sz="1800" dirty="0">
                <a:solidFill>
                  <a:srgbClr val="000000"/>
                </a:solidFill>
                <a:latin typeface="Arial Unicode MS"/>
                <a:ea typeface="Andale Mono"/>
              </a:rPr>
              <a:t>   </a:t>
            </a:r>
          </a:p>
          <a:p>
            <a:pPr eaLnBrk="0" hangingPunct="0"/>
            <a:r>
              <a:rPr lang="en-US" altLang="zh-CN" sz="1800" dirty="0">
                <a:solidFill>
                  <a:srgbClr val="000000"/>
                </a:solidFill>
                <a:latin typeface="Arial Unicode MS"/>
                <a:ea typeface="Andale Mono"/>
              </a:rPr>
              <a:t>   </a:t>
            </a:r>
            <a:r>
              <a:rPr lang="zh-CN" altLang="zh-CN" sz="1800" dirty="0">
                <a:solidFill>
                  <a:srgbClr val="000000"/>
                </a:solidFill>
                <a:latin typeface="Arial Unicode MS"/>
                <a:ea typeface="Andale Mono"/>
              </a:rPr>
              <a:t>while(i++&lt;100000) g+=i; </a:t>
            </a:r>
            <a:endParaRPr lang="en-US" altLang="zh-CN" sz="1800" dirty="0">
              <a:solidFill>
                <a:srgbClr val="000000"/>
              </a:solidFill>
              <a:latin typeface="Arial Unicode MS"/>
              <a:ea typeface="Andale Mono"/>
            </a:endParaRPr>
          </a:p>
          <a:p>
            <a:pPr eaLnBrk="0" hangingPunct="0"/>
            <a:r>
              <a:rPr lang="en-US" altLang="zh-CN" sz="1800" dirty="0">
                <a:solidFill>
                  <a:srgbClr val="000000"/>
                </a:solidFill>
                <a:latin typeface="Arial Unicode MS"/>
                <a:ea typeface="Andale Mono"/>
              </a:rPr>
              <a:t>   </a:t>
            </a:r>
            <a:r>
              <a:rPr lang="zh-CN" altLang="zh-CN" sz="1800" dirty="0">
                <a:solidFill>
                  <a:srgbClr val="000000"/>
                </a:solidFill>
                <a:latin typeface="Arial Unicode MS"/>
                <a:ea typeface="Andale Mono"/>
              </a:rPr>
              <a:t>return g; </a:t>
            </a:r>
            <a:endParaRPr lang="en-US" altLang="zh-CN" sz="1800" dirty="0">
              <a:solidFill>
                <a:srgbClr val="000000"/>
              </a:solidFill>
              <a:latin typeface="Arial Unicode MS"/>
              <a:ea typeface="Andale Mono"/>
            </a:endParaRPr>
          </a:p>
          <a:p>
            <a:pPr eaLnBrk="0" hangingPunct="0"/>
            <a:r>
              <a:rPr lang="zh-CN" altLang="zh-CN" sz="1800" dirty="0">
                <a:solidFill>
                  <a:srgbClr val="000000"/>
                </a:solidFill>
                <a:latin typeface="Arial Unicode MS"/>
                <a:ea typeface="Andale Mono"/>
              </a:rPr>
              <a:t>} </a:t>
            </a:r>
            <a:endParaRPr lang="en-US" altLang="zh-CN" sz="1800" dirty="0">
              <a:solidFill>
                <a:srgbClr val="000000"/>
              </a:solidFill>
              <a:latin typeface="Arial Unicode MS"/>
              <a:ea typeface="Andale Mono"/>
            </a:endParaRPr>
          </a:p>
          <a:p>
            <a:pPr eaLnBrk="0" hangingPunct="0"/>
            <a:r>
              <a:rPr lang="zh-CN" altLang="zh-CN" sz="1800" dirty="0">
                <a:solidFill>
                  <a:srgbClr val="000000"/>
                </a:solidFill>
                <a:latin typeface="Arial Unicode MS"/>
                <a:ea typeface="Andale Mono"/>
              </a:rPr>
              <a:t>int b(void) { </a:t>
            </a:r>
            <a:endParaRPr lang="en-US" altLang="zh-CN" sz="1800" dirty="0">
              <a:solidFill>
                <a:srgbClr val="000000"/>
              </a:solidFill>
              <a:latin typeface="Arial Unicode MS"/>
              <a:ea typeface="Andale Mono"/>
            </a:endParaRPr>
          </a:p>
          <a:p>
            <a:pPr eaLnBrk="0" hangingPunct="0"/>
            <a:r>
              <a:rPr lang="en-US" altLang="zh-CN" sz="1800" dirty="0">
                <a:solidFill>
                  <a:srgbClr val="000000"/>
                </a:solidFill>
                <a:latin typeface="Arial Unicode MS"/>
                <a:ea typeface="Andale Mono"/>
              </a:rPr>
              <a:t>    </a:t>
            </a:r>
            <a:r>
              <a:rPr lang="zh-CN" altLang="zh-CN" sz="1800" dirty="0">
                <a:solidFill>
                  <a:srgbClr val="000000"/>
                </a:solidFill>
                <a:latin typeface="Arial Unicode MS"/>
                <a:ea typeface="Andale Mono"/>
              </a:rPr>
              <a:t>int i=0,g=0; </a:t>
            </a:r>
            <a:endParaRPr lang="en-US" altLang="zh-CN" sz="1800" dirty="0">
              <a:solidFill>
                <a:srgbClr val="000000"/>
              </a:solidFill>
              <a:latin typeface="Arial Unicode MS"/>
              <a:ea typeface="Andale Mono"/>
            </a:endParaRPr>
          </a:p>
          <a:p>
            <a:pPr eaLnBrk="0" hangingPunct="0"/>
            <a:r>
              <a:rPr lang="en-US" altLang="zh-CN" sz="1800" dirty="0">
                <a:solidFill>
                  <a:srgbClr val="000000"/>
                </a:solidFill>
                <a:latin typeface="Arial Unicode MS"/>
                <a:ea typeface="Andale Mono"/>
              </a:rPr>
              <a:t>    </a:t>
            </a:r>
            <a:r>
              <a:rPr lang="zh-CN" altLang="zh-CN" sz="1800" dirty="0">
                <a:solidFill>
                  <a:srgbClr val="000000"/>
                </a:solidFill>
                <a:latin typeface="Arial Unicode MS"/>
                <a:ea typeface="Andale Mono"/>
              </a:rPr>
              <a:t>while(i++&lt;400000) g+=i;  </a:t>
            </a:r>
            <a:endParaRPr lang="en-US" altLang="zh-CN" sz="1800" dirty="0">
              <a:solidFill>
                <a:srgbClr val="000000"/>
              </a:solidFill>
              <a:latin typeface="Arial Unicode MS"/>
              <a:ea typeface="Andale Mono"/>
            </a:endParaRPr>
          </a:p>
          <a:p>
            <a:pPr eaLnBrk="0" hangingPunct="0"/>
            <a:r>
              <a:rPr lang="en-US" altLang="zh-CN" sz="1800" dirty="0">
                <a:solidFill>
                  <a:srgbClr val="000000"/>
                </a:solidFill>
                <a:latin typeface="Arial Unicode MS"/>
                <a:ea typeface="Andale Mono"/>
              </a:rPr>
              <a:t>    </a:t>
            </a:r>
            <a:r>
              <a:rPr lang="zh-CN" altLang="zh-CN" sz="1800" dirty="0">
                <a:solidFill>
                  <a:srgbClr val="000000"/>
                </a:solidFill>
                <a:latin typeface="Arial Unicode MS"/>
                <a:ea typeface="Andale Mono"/>
              </a:rPr>
              <a:t>return g; </a:t>
            </a:r>
            <a:endParaRPr lang="en-US" altLang="zh-CN" sz="1800" dirty="0">
              <a:solidFill>
                <a:srgbClr val="000000"/>
              </a:solidFill>
              <a:latin typeface="Arial Unicode MS"/>
              <a:ea typeface="Andale Mono"/>
            </a:endParaRPr>
          </a:p>
          <a:p>
            <a:pPr eaLnBrk="0" hangingPunct="0"/>
            <a:r>
              <a:rPr lang="zh-CN" altLang="zh-CN" sz="1800" dirty="0">
                <a:solidFill>
                  <a:srgbClr val="000000"/>
                </a:solidFill>
                <a:latin typeface="Arial Unicode MS"/>
                <a:ea typeface="Andale Mono"/>
              </a:rPr>
              <a:t>}</a:t>
            </a:r>
            <a:r>
              <a:rPr lang="zh-CN" altLang="zh-CN" sz="600" dirty="0"/>
              <a:t> </a:t>
            </a:r>
            <a:endParaRPr lang="zh-CN" altLang="zh-CN" sz="4800" dirty="0">
              <a:latin typeface="Arial" panose="020B0604020202020204" pitchFamily="34" charset="0"/>
            </a:endParaRPr>
          </a:p>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dirty="0">
              <a:ln>
                <a:noFill/>
              </a:ln>
              <a:solidFill>
                <a:schemeClr val="tx1"/>
              </a:solidFill>
              <a:effectLst/>
              <a:latin typeface="Times New Roman" pitchFamily="18" charset="0"/>
            </a:endParaRPr>
          </a:p>
        </p:txBody>
      </p:sp>
      <p:sp>
        <p:nvSpPr>
          <p:cNvPr id="7" name="Rectangle 3"/>
          <p:cNvSpPr>
            <a:spLocks noChangeArrowheads="1"/>
          </p:cNvSpPr>
          <p:nvPr/>
        </p:nvSpPr>
        <p:spPr bwMode="auto">
          <a:xfrm>
            <a:off x="0" y="80485"/>
            <a:ext cx="65" cy="296229"/>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9044"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8" name="矩形 7"/>
          <p:cNvSpPr/>
          <p:nvPr/>
        </p:nvSpPr>
        <p:spPr bwMode="auto">
          <a:xfrm>
            <a:off x="4211960" y="2276872"/>
            <a:ext cx="3312368" cy="3240360"/>
          </a:xfrm>
          <a:prstGeom prst="rect">
            <a:avLst/>
          </a:prstGeom>
          <a:noFill/>
          <a:ln w="22225" cap="flat" cmpd="sng" algn="ctr">
            <a:solidFill>
              <a:schemeClr val="tx1"/>
            </a:solidFill>
            <a:prstDash val="solid"/>
            <a:round/>
            <a:headEnd type="none" w="sm" len="sm"/>
            <a:tailEnd type="triangle" w="lg"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lvl="0" eaLnBrk="0" hangingPunct="0"/>
            <a:r>
              <a:rPr lang="zh-CN" altLang="zh-CN" sz="1800" dirty="0">
                <a:solidFill>
                  <a:srgbClr val="000000"/>
                </a:solidFill>
                <a:latin typeface="Arial Unicode MS"/>
                <a:ea typeface="Andale Mono"/>
              </a:rPr>
              <a:t>int main(int argc, char** argv)</a:t>
            </a:r>
            <a:r>
              <a:rPr lang="en-US" altLang="zh-CN" sz="1800" dirty="0">
                <a:solidFill>
                  <a:srgbClr val="000000"/>
                </a:solidFill>
                <a:latin typeface="Arial Unicode MS"/>
                <a:ea typeface="Andale Mono"/>
              </a:rPr>
              <a:t> </a:t>
            </a:r>
            <a:r>
              <a:rPr lang="zh-CN" altLang="zh-CN" sz="1800" dirty="0">
                <a:solidFill>
                  <a:srgbClr val="000000"/>
                </a:solidFill>
                <a:latin typeface="Arial Unicode MS"/>
                <a:ea typeface="Andale Mono"/>
              </a:rPr>
              <a:t>{ </a:t>
            </a:r>
            <a:endParaRPr lang="en-US" altLang="zh-CN" sz="1800" dirty="0">
              <a:solidFill>
                <a:srgbClr val="000000"/>
              </a:solidFill>
              <a:latin typeface="Arial Unicode MS"/>
              <a:ea typeface="Andale Mono"/>
            </a:endParaRPr>
          </a:p>
          <a:p>
            <a:pPr lvl="0" eaLnBrk="0" hangingPunct="0"/>
            <a:r>
              <a:rPr lang="en-US" altLang="zh-CN" sz="1800" dirty="0">
                <a:solidFill>
                  <a:srgbClr val="000000"/>
                </a:solidFill>
                <a:latin typeface="Arial Unicode MS"/>
                <a:ea typeface="Andale Mono"/>
              </a:rPr>
              <a:t>    </a:t>
            </a:r>
            <a:r>
              <a:rPr lang="zh-CN" altLang="zh-CN" sz="1800" dirty="0">
                <a:solidFill>
                  <a:srgbClr val="000000"/>
                </a:solidFill>
                <a:latin typeface="Arial Unicode MS"/>
                <a:ea typeface="Andale Mono"/>
              </a:rPr>
              <a:t>int iterations; </a:t>
            </a:r>
            <a:endParaRPr lang="en-US" altLang="zh-CN" sz="1800" dirty="0">
              <a:solidFill>
                <a:srgbClr val="000000"/>
              </a:solidFill>
              <a:latin typeface="Arial Unicode MS"/>
              <a:ea typeface="Andale Mono"/>
            </a:endParaRPr>
          </a:p>
          <a:p>
            <a:pPr lvl="0" eaLnBrk="0" hangingPunct="0"/>
            <a:r>
              <a:rPr lang="en-US" altLang="zh-CN" sz="1800" dirty="0">
                <a:solidFill>
                  <a:srgbClr val="000000"/>
                </a:solidFill>
                <a:latin typeface="Arial Unicode MS"/>
                <a:ea typeface="Andale Mono"/>
              </a:rPr>
              <a:t>    </a:t>
            </a:r>
            <a:r>
              <a:rPr lang="zh-CN" altLang="zh-CN" sz="1800" dirty="0">
                <a:solidFill>
                  <a:srgbClr val="000000"/>
                </a:solidFill>
                <a:latin typeface="Arial Unicode MS"/>
                <a:ea typeface="Andale Mono"/>
              </a:rPr>
              <a:t>iterations = atoi(argv[1]); </a:t>
            </a:r>
            <a:r>
              <a:rPr lang="en-US" altLang="zh-CN" sz="1800" dirty="0">
                <a:solidFill>
                  <a:srgbClr val="000000"/>
                </a:solidFill>
                <a:latin typeface="Arial Unicode MS"/>
                <a:ea typeface="Andale Mono"/>
              </a:rPr>
              <a:t>    </a:t>
            </a:r>
          </a:p>
          <a:p>
            <a:pPr lvl="0" eaLnBrk="0" hangingPunct="0"/>
            <a:r>
              <a:rPr lang="en-US" altLang="zh-CN" sz="1800" dirty="0">
                <a:solidFill>
                  <a:srgbClr val="000000"/>
                </a:solidFill>
                <a:latin typeface="Arial Unicode MS"/>
                <a:ea typeface="Andale Mono"/>
              </a:rPr>
              <a:t>    </a:t>
            </a:r>
            <a:r>
              <a:rPr lang="zh-CN" altLang="zh-CN" sz="1800" dirty="0">
                <a:solidFill>
                  <a:srgbClr val="000000"/>
                </a:solidFill>
                <a:latin typeface="Arial Unicode MS"/>
                <a:ea typeface="Andale Mono"/>
              </a:rPr>
              <a:t>while(iterations--) { </a:t>
            </a:r>
            <a:endParaRPr lang="en-US" altLang="zh-CN" sz="1800" dirty="0">
              <a:solidFill>
                <a:srgbClr val="000000"/>
              </a:solidFill>
              <a:latin typeface="Arial Unicode MS"/>
              <a:ea typeface="Andale Mono"/>
            </a:endParaRPr>
          </a:p>
          <a:p>
            <a:pPr lvl="0" eaLnBrk="0" hangingPunct="0"/>
            <a:r>
              <a:rPr lang="en-US" altLang="zh-CN" sz="1800" dirty="0">
                <a:solidFill>
                  <a:srgbClr val="000000"/>
                </a:solidFill>
                <a:latin typeface="Arial Unicode MS"/>
                <a:ea typeface="Andale Mono"/>
              </a:rPr>
              <a:t>        </a:t>
            </a:r>
            <a:r>
              <a:rPr lang="zh-CN" altLang="zh-CN" sz="1800" dirty="0">
                <a:solidFill>
                  <a:srgbClr val="000000"/>
                </a:solidFill>
                <a:latin typeface="Arial Unicode MS"/>
                <a:ea typeface="Andale Mono"/>
              </a:rPr>
              <a:t>a(); </a:t>
            </a:r>
            <a:endParaRPr lang="en-US" altLang="zh-CN" sz="1800" dirty="0">
              <a:solidFill>
                <a:srgbClr val="000000"/>
              </a:solidFill>
              <a:latin typeface="Arial Unicode MS"/>
              <a:ea typeface="Andale Mono"/>
            </a:endParaRPr>
          </a:p>
          <a:p>
            <a:pPr lvl="0" eaLnBrk="0" hangingPunct="0"/>
            <a:r>
              <a:rPr lang="en-US" altLang="zh-CN" sz="1800" dirty="0">
                <a:solidFill>
                  <a:srgbClr val="000000"/>
                </a:solidFill>
                <a:latin typeface="Arial Unicode MS"/>
                <a:ea typeface="Andale Mono"/>
              </a:rPr>
              <a:t>        </a:t>
            </a:r>
            <a:r>
              <a:rPr lang="zh-CN" altLang="zh-CN" sz="1800" dirty="0">
                <a:solidFill>
                  <a:srgbClr val="000000"/>
                </a:solidFill>
                <a:latin typeface="Arial Unicode MS"/>
                <a:ea typeface="Andale Mono"/>
              </a:rPr>
              <a:t>b(); </a:t>
            </a:r>
            <a:endParaRPr lang="en-US" altLang="zh-CN" sz="1800" dirty="0">
              <a:solidFill>
                <a:srgbClr val="000000"/>
              </a:solidFill>
              <a:latin typeface="Arial Unicode MS"/>
              <a:ea typeface="Andale Mono"/>
            </a:endParaRPr>
          </a:p>
          <a:p>
            <a:pPr lvl="0" eaLnBrk="0" hangingPunct="0"/>
            <a:r>
              <a:rPr lang="en-US" altLang="zh-CN" sz="1800" dirty="0">
                <a:solidFill>
                  <a:srgbClr val="000000"/>
                </a:solidFill>
                <a:latin typeface="Arial Unicode MS"/>
                <a:ea typeface="Andale Mono"/>
              </a:rPr>
              <a:t>    </a:t>
            </a:r>
            <a:r>
              <a:rPr lang="zh-CN" altLang="zh-CN" sz="1800" dirty="0">
                <a:solidFill>
                  <a:srgbClr val="000000"/>
                </a:solidFill>
                <a:latin typeface="Arial Unicode MS"/>
                <a:ea typeface="Andale Mono"/>
              </a:rPr>
              <a:t>} </a:t>
            </a:r>
            <a:endParaRPr lang="en-US" altLang="zh-CN" sz="1800" dirty="0">
              <a:solidFill>
                <a:srgbClr val="000000"/>
              </a:solidFill>
              <a:latin typeface="Arial Unicode MS"/>
              <a:ea typeface="Andale Mono"/>
            </a:endParaRPr>
          </a:p>
          <a:p>
            <a:pPr lvl="0" eaLnBrk="0" hangingPunct="0"/>
            <a:r>
              <a:rPr lang="zh-CN" altLang="zh-CN" sz="1800" dirty="0">
                <a:solidFill>
                  <a:srgbClr val="000000"/>
                </a:solidFill>
                <a:latin typeface="Arial Unicode MS"/>
                <a:ea typeface="Andale Mono"/>
              </a:rPr>
              <a:t>}</a:t>
            </a:r>
            <a:r>
              <a:rPr lang="zh-CN" altLang="zh-CN" sz="800" dirty="0"/>
              <a:t> </a:t>
            </a:r>
            <a:endParaRPr lang="zh-CN" altLang="zh-CN" sz="4800" dirty="0">
              <a:latin typeface="Arial" panose="020B0604020202020204" pitchFamily="34" charset="0"/>
            </a:endParaRPr>
          </a:p>
        </p:txBody>
      </p:sp>
      <p:sp>
        <p:nvSpPr>
          <p:cNvPr id="9" name="Rectangle 4"/>
          <p:cNvSpPr>
            <a:spLocks noChangeArrowheads="1"/>
          </p:cNvSpPr>
          <p:nvPr/>
        </p:nvSpPr>
        <p:spPr bwMode="auto">
          <a:xfrm>
            <a:off x="0" y="80485"/>
            <a:ext cx="65" cy="296229"/>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9044"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887508964"/>
      </p:ext>
    </p:extLst>
  </p:cSld>
  <p:clrMapOvr>
    <a:masterClrMapping/>
  </p:clrMapOvr>
  <p:transition spd="slow"/>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GCC</a:t>
            </a:r>
            <a:r>
              <a:rPr lang="zh-CN" altLang="en-US" dirty="0"/>
              <a:t>中的</a:t>
            </a:r>
            <a:r>
              <a:rPr lang="en-US" altLang="zh-CN" dirty="0"/>
              <a:t>Profiling</a:t>
            </a:r>
            <a:r>
              <a:rPr lang="zh-CN" altLang="en-US" dirty="0"/>
              <a:t>工具</a:t>
            </a:r>
          </a:p>
        </p:txBody>
      </p:sp>
      <p:sp>
        <p:nvSpPr>
          <p:cNvPr id="3" name="内容占位符 2"/>
          <p:cNvSpPr>
            <a:spLocks noGrp="1"/>
          </p:cNvSpPr>
          <p:nvPr>
            <p:ph idx="1"/>
          </p:nvPr>
        </p:nvSpPr>
        <p:spPr/>
        <p:txBody>
          <a:bodyPr/>
          <a:lstStyle/>
          <a:p>
            <a:r>
              <a:rPr lang="zh-CN" altLang="en-US" dirty="0"/>
              <a:t>第一步：编译程序时添加</a:t>
            </a:r>
            <a:r>
              <a:rPr lang="en-US" altLang="zh-CN" dirty="0"/>
              <a:t>-</a:t>
            </a:r>
            <a:r>
              <a:rPr lang="en-US" altLang="zh-CN" dirty="0" err="1"/>
              <a:t>pg</a:t>
            </a:r>
            <a:r>
              <a:rPr lang="zh-CN" altLang="en-US" dirty="0"/>
              <a:t>选项，得到</a:t>
            </a:r>
            <a:r>
              <a:rPr lang="en-US" altLang="zh-CN" dirty="0" err="1"/>
              <a:t>a.out</a:t>
            </a:r>
            <a:endParaRPr lang="en-US" altLang="zh-CN" dirty="0"/>
          </a:p>
          <a:p>
            <a:r>
              <a:rPr lang="zh-CN" altLang="en-US" dirty="0"/>
              <a:t>第二步：执行</a:t>
            </a:r>
            <a:r>
              <a:rPr lang="en-US" altLang="zh-CN" dirty="0" err="1"/>
              <a:t>a.out</a:t>
            </a:r>
            <a:r>
              <a:rPr lang="zh-CN" altLang="en-US" dirty="0"/>
              <a:t>，会发现在当前目录下生成了</a:t>
            </a:r>
            <a:r>
              <a:rPr lang="en-US" altLang="zh-CN" dirty="0" err="1"/>
              <a:t>gmon.out</a:t>
            </a:r>
            <a:r>
              <a:rPr lang="zh-CN" altLang="en-US" dirty="0"/>
              <a:t>文件</a:t>
            </a:r>
            <a:endParaRPr lang="en-US" altLang="zh-CN" dirty="0"/>
          </a:p>
          <a:p>
            <a:r>
              <a:rPr lang="zh-CN" altLang="en-US" dirty="0"/>
              <a:t>第三步：用</a:t>
            </a:r>
            <a:r>
              <a:rPr lang="en-US" altLang="zh-CN" dirty="0" err="1"/>
              <a:t>gprof</a:t>
            </a:r>
            <a:r>
              <a:rPr lang="zh-CN" altLang="en-US" dirty="0"/>
              <a:t>运行，</a:t>
            </a:r>
            <a:r>
              <a:rPr lang="en-US" altLang="zh-CN" dirty="0" err="1"/>
              <a:t>gprof</a:t>
            </a:r>
            <a:r>
              <a:rPr lang="en-US" altLang="zh-CN" dirty="0"/>
              <a:t> </a:t>
            </a:r>
            <a:r>
              <a:rPr lang="en-US" altLang="zh-CN" dirty="0" err="1"/>
              <a:t>a.out</a:t>
            </a:r>
            <a:r>
              <a:rPr lang="en-US" altLang="zh-CN" dirty="0"/>
              <a:t> </a:t>
            </a:r>
            <a:r>
              <a:rPr lang="en-US" altLang="zh-CN" dirty="0" err="1"/>
              <a:t>gmon.out</a:t>
            </a:r>
            <a:endParaRPr lang="en-US" altLang="zh-CN" dirty="0"/>
          </a:p>
          <a:p>
            <a:endParaRPr lang="en-US" altLang="zh-CN" dirty="0"/>
          </a:p>
          <a:p>
            <a:endParaRPr lang="en-US" altLang="zh-CN" dirty="0"/>
          </a:p>
          <a:p>
            <a:endParaRPr lang="en-US" altLang="zh-CN" dirty="0"/>
          </a:p>
          <a:p>
            <a:endParaRPr lang="en-US" altLang="zh-CN" dirty="0"/>
          </a:p>
          <a:p>
            <a:pPr marL="0" indent="0">
              <a:buNone/>
            </a:pPr>
            <a:r>
              <a:rPr lang="en-US" altLang="zh-CN" dirty="0"/>
              <a:t> </a:t>
            </a:r>
            <a:endParaRPr lang="zh-CN" altLang="en-US" dirty="0"/>
          </a:p>
        </p:txBody>
      </p:sp>
      <p:pic>
        <p:nvPicPr>
          <p:cNvPr id="4" name="图片 3"/>
          <p:cNvPicPr>
            <a:picLocks noChangeAspect="1"/>
          </p:cNvPicPr>
          <p:nvPr/>
        </p:nvPicPr>
        <p:blipFill rotWithShape="1">
          <a:blip r:embed="rId2"/>
          <a:srcRect l="3539" t="38800" r="64961" b="52800"/>
          <a:stretch/>
        </p:blipFill>
        <p:spPr>
          <a:xfrm>
            <a:off x="1043608" y="3789040"/>
            <a:ext cx="7200800" cy="1080120"/>
          </a:xfrm>
          <a:prstGeom prst="rect">
            <a:avLst/>
          </a:prstGeom>
        </p:spPr>
      </p:pic>
      <p:sp>
        <p:nvSpPr>
          <p:cNvPr id="5" name="文本框 4"/>
          <p:cNvSpPr txBox="1"/>
          <p:nvPr/>
        </p:nvSpPr>
        <p:spPr>
          <a:xfrm>
            <a:off x="3275856" y="4869160"/>
            <a:ext cx="2855269" cy="400110"/>
          </a:xfrm>
          <a:prstGeom prst="rect">
            <a:avLst/>
          </a:prstGeom>
          <a:noFill/>
        </p:spPr>
        <p:txBody>
          <a:bodyPr wrap="none" rtlCol="0">
            <a:spAutoFit/>
          </a:bodyPr>
          <a:lstStyle/>
          <a:p>
            <a:r>
              <a:rPr lang="zh-CN" altLang="en-US" sz="2000" dirty="0"/>
              <a:t>用</a:t>
            </a:r>
            <a:r>
              <a:rPr lang="en-US" altLang="zh-CN" sz="2000" dirty="0" err="1"/>
              <a:t>gprof</a:t>
            </a:r>
            <a:r>
              <a:rPr lang="en-US" altLang="zh-CN" sz="2000" dirty="0"/>
              <a:t> –p</a:t>
            </a:r>
            <a:r>
              <a:rPr lang="zh-CN" altLang="en-US" sz="2000" dirty="0"/>
              <a:t>查看执行时间</a:t>
            </a:r>
          </a:p>
        </p:txBody>
      </p:sp>
    </p:spTree>
    <p:extLst>
      <p:ext uri="{BB962C8B-B14F-4D97-AF65-F5344CB8AC3E}">
        <p14:creationId xmlns:p14="http://schemas.microsoft.com/office/powerpoint/2010/main" val="1654243471"/>
      </p:ext>
    </p:extLst>
  </p:cSld>
  <p:clrMapOvr>
    <a:masterClrMapping/>
  </p:clrMapOvr>
  <p:transition spd="slow"/>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GCC</a:t>
            </a:r>
            <a:r>
              <a:rPr lang="zh-CN" altLang="en-US" dirty="0"/>
              <a:t>中的</a:t>
            </a:r>
            <a:r>
              <a:rPr lang="en-US" altLang="zh-CN" dirty="0"/>
              <a:t>Profiling</a:t>
            </a:r>
            <a:r>
              <a:rPr lang="zh-CN" altLang="en-US" dirty="0"/>
              <a:t>工具</a:t>
            </a:r>
          </a:p>
        </p:txBody>
      </p:sp>
      <p:sp>
        <p:nvSpPr>
          <p:cNvPr id="3" name="内容占位符 2"/>
          <p:cNvSpPr>
            <a:spLocks noGrp="1"/>
          </p:cNvSpPr>
          <p:nvPr>
            <p:ph idx="1"/>
          </p:nvPr>
        </p:nvSpPr>
        <p:spPr/>
        <p:txBody>
          <a:bodyPr/>
          <a:lstStyle/>
          <a:p>
            <a:endParaRPr lang="zh-CN" altLang="en-US"/>
          </a:p>
        </p:txBody>
      </p:sp>
      <p:pic>
        <p:nvPicPr>
          <p:cNvPr id="4" name="图片 3"/>
          <p:cNvPicPr>
            <a:picLocks noChangeAspect="1"/>
          </p:cNvPicPr>
          <p:nvPr/>
        </p:nvPicPr>
        <p:blipFill rotWithShape="1">
          <a:blip r:embed="rId2"/>
          <a:srcRect l="3538" t="8978" r="62601" b="68200"/>
          <a:stretch/>
        </p:blipFill>
        <p:spPr>
          <a:xfrm>
            <a:off x="683568" y="1484784"/>
            <a:ext cx="7488832" cy="2839036"/>
          </a:xfrm>
          <a:prstGeom prst="rect">
            <a:avLst/>
          </a:prstGeom>
        </p:spPr>
      </p:pic>
      <p:sp>
        <p:nvSpPr>
          <p:cNvPr id="5" name="文本框 4"/>
          <p:cNvSpPr txBox="1"/>
          <p:nvPr/>
        </p:nvSpPr>
        <p:spPr>
          <a:xfrm>
            <a:off x="3707904" y="4581128"/>
            <a:ext cx="2723823" cy="461665"/>
          </a:xfrm>
          <a:prstGeom prst="rect">
            <a:avLst/>
          </a:prstGeom>
          <a:noFill/>
        </p:spPr>
        <p:txBody>
          <a:bodyPr wrap="none" rtlCol="0">
            <a:spAutoFit/>
          </a:bodyPr>
          <a:lstStyle/>
          <a:p>
            <a:r>
              <a:rPr lang="en-US" altLang="zh-CN" dirty="0" err="1"/>
              <a:t>gprof</a:t>
            </a:r>
            <a:r>
              <a:rPr lang="en-US" altLang="zh-CN" dirty="0"/>
              <a:t> -q</a:t>
            </a:r>
            <a:r>
              <a:rPr lang="zh-CN" altLang="en-US" dirty="0"/>
              <a:t>查看调用图</a:t>
            </a:r>
          </a:p>
        </p:txBody>
      </p:sp>
    </p:spTree>
    <p:extLst>
      <p:ext uri="{BB962C8B-B14F-4D97-AF65-F5344CB8AC3E}">
        <p14:creationId xmlns:p14="http://schemas.microsoft.com/office/powerpoint/2010/main" val="3208334525"/>
      </p:ext>
    </p:extLst>
  </p:cSld>
  <p:clrMapOvr>
    <a:masterClrMapping/>
  </p:clrMapOvr>
  <p:transition spd="slow"/>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标题 1">
            <a:extLst>
              <a:ext uri="{FF2B5EF4-FFF2-40B4-BE49-F238E27FC236}">
                <a16:creationId xmlns:a16="http://schemas.microsoft.com/office/drawing/2014/main" id="{8E0946A5-7340-4292-8A58-21B83BCC7F52}"/>
              </a:ext>
            </a:extLst>
          </p:cNvPr>
          <p:cNvSpPr>
            <a:spLocks noGrp="1" noChangeArrowheads="1"/>
          </p:cNvSpPr>
          <p:nvPr>
            <p:ph type="title"/>
          </p:nvPr>
        </p:nvSpPr>
        <p:spPr>
          <a:xfrm>
            <a:off x="971550" y="404813"/>
            <a:ext cx="7543800" cy="914400"/>
          </a:xfrm>
        </p:spPr>
        <p:txBody>
          <a:bodyPr/>
          <a:lstStyle/>
          <a:p>
            <a:endParaRPr lang="zh-CN" altLang="en-US"/>
          </a:p>
        </p:txBody>
      </p:sp>
      <p:pic>
        <p:nvPicPr>
          <p:cNvPr id="33795" name="图片 3">
            <a:extLst>
              <a:ext uri="{FF2B5EF4-FFF2-40B4-BE49-F238E27FC236}">
                <a16:creationId xmlns:a16="http://schemas.microsoft.com/office/drawing/2014/main" id="{E23B7F85-30A9-4BBF-BC38-AF60535022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25587" t="20601" r="41306" b="17799"/>
          <a:stretch>
            <a:fillRect/>
          </a:stretch>
        </p:blipFill>
        <p:spPr bwMode="auto">
          <a:xfrm>
            <a:off x="107950" y="260350"/>
            <a:ext cx="6119813" cy="640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a:extLst>
              <a:ext uri="{FF2B5EF4-FFF2-40B4-BE49-F238E27FC236}">
                <a16:creationId xmlns:a16="http://schemas.microsoft.com/office/drawing/2014/main" id="{553D74D4-A24A-4A7B-9660-93B73C3DED20}"/>
              </a:ext>
            </a:extLst>
          </p:cNvPr>
          <p:cNvSpPr>
            <a:spLocks noChangeArrowheads="1"/>
          </p:cNvSpPr>
          <p:nvPr/>
        </p:nvSpPr>
        <p:spPr bwMode="auto">
          <a:xfrm>
            <a:off x="6261100" y="1484313"/>
            <a:ext cx="1550988" cy="4191000"/>
          </a:xfrm>
          <a:prstGeom prst="rect">
            <a:avLst/>
          </a:prstGeom>
          <a:solidFill>
            <a:srgbClr val="BBE0E3"/>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fontAlgn="auto" hangingPunct="1">
              <a:spcBef>
                <a:spcPts val="0"/>
              </a:spcBef>
              <a:spcAft>
                <a:spcPts val="0"/>
              </a:spcAft>
              <a:defRPr/>
            </a:pPr>
            <a:endParaRPr lang="zh-CN" altLang="en-US" sz="1800" kern="0">
              <a:solidFill>
                <a:srgbClr val="000000"/>
              </a:solidFill>
              <a:latin typeface="Arial" pitchFamily="34" charset="0"/>
              <a:ea typeface="+mn-ea"/>
            </a:endParaRPr>
          </a:p>
        </p:txBody>
      </p:sp>
      <p:sp>
        <p:nvSpPr>
          <p:cNvPr id="6" name="Rectangle 14">
            <a:extLst>
              <a:ext uri="{FF2B5EF4-FFF2-40B4-BE49-F238E27FC236}">
                <a16:creationId xmlns:a16="http://schemas.microsoft.com/office/drawing/2014/main" id="{ED55BC8E-4C84-43F6-9926-29F871ED0A74}"/>
              </a:ext>
            </a:extLst>
          </p:cNvPr>
          <p:cNvSpPr>
            <a:spLocks noChangeArrowheads="1"/>
          </p:cNvSpPr>
          <p:nvPr/>
        </p:nvSpPr>
        <p:spPr bwMode="auto">
          <a:xfrm>
            <a:off x="6261100" y="3084513"/>
            <a:ext cx="1550988" cy="381000"/>
          </a:xfrm>
          <a:prstGeom prst="rect">
            <a:avLst/>
          </a:prstGeom>
          <a:solidFill>
            <a:srgbClr val="BBE0E3"/>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fontAlgn="auto" hangingPunct="1">
              <a:spcBef>
                <a:spcPts val="0"/>
              </a:spcBef>
              <a:spcAft>
                <a:spcPts val="0"/>
              </a:spcAft>
              <a:defRPr/>
            </a:pPr>
            <a:r>
              <a:rPr lang="en-US" altLang="zh-CN" sz="1800" kern="0">
                <a:solidFill>
                  <a:srgbClr val="000000"/>
                </a:solidFill>
                <a:latin typeface="Arial" pitchFamily="34" charset="0"/>
              </a:rPr>
              <a:t>Section 2 Data</a:t>
            </a:r>
          </a:p>
        </p:txBody>
      </p:sp>
      <p:sp>
        <p:nvSpPr>
          <p:cNvPr id="7" name="Rectangle 15">
            <a:extLst>
              <a:ext uri="{FF2B5EF4-FFF2-40B4-BE49-F238E27FC236}">
                <a16:creationId xmlns:a16="http://schemas.microsoft.com/office/drawing/2014/main" id="{11C7E702-E7DA-495E-A25B-195FCAFAE77C}"/>
              </a:ext>
            </a:extLst>
          </p:cNvPr>
          <p:cNvSpPr>
            <a:spLocks noChangeArrowheads="1"/>
          </p:cNvSpPr>
          <p:nvPr/>
        </p:nvSpPr>
        <p:spPr bwMode="auto">
          <a:xfrm>
            <a:off x="6261100" y="3465513"/>
            <a:ext cx="1550988" cy="381000"/>
          </a:xfrm>
          <a:prstGeom prst="rect">
            <a:avLst/>
          </a:prstGeom>
          <a:solidFill>
            <a:srgbClr val="BBE0E3"/>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fontAlgn="auto" hangingPunct="1">
              <a:spcBef>
                <a:spcPts val="0"/>
              </a:spcBef>
              <a:spcAft>
                <a:spcPts val="0"/>
              </a:spcAft>
              <a:defRPr/>
            </a:pPr>
            <a:r>
              <a:rPr lang="en-US" altLang="zh-CN" sz="1800" kern="0">
                <a:solidFill>
                  <a:srgbClr val="000000"/>
                </a:solidFill>
                <a:latin typeface="Arial" pitchFamily="34" charset="0"/>
              </a:rPr>
              <a:t>Section 3 Data</a:t>
            </a:r>
          </a:p>
        </p:txBody>
      </p:sp>
      <p:sp>
        <p:nvSpPr>
          <p:cNvPr id="8" name="Rectangle 16">
            <a:extLst>
              <a:ext uri="{FF2B5EF4-FFF2-40B4-BE49-F238E27FC236}">
                <a16:creationId xmlns:a16="http://schemas.microsoft.com/office/drawing/2014/main" id="{B287B1B3-1904-4C33-AF77-ED6EAF1A270E}"/>
              </a:ext>
            </a:extLst>
          </p:cNvPr>
          <p:cNvSpPr>
            <a:spLocks noChangeArrowheads="1"/>
          </p:cNvSpPr>
          <p:nvPr/>
        </p:nvSpPr>
        <p:spPr bwMode="auto">
          <a:xfrm>
            <a:off x="6261100" y="3846513"/>
            <a:ext cx="1550988" cy="990600"/>
          </a:xfrm>
          <a:prstGeom prst="rect">
            <a:avLst/>
          </a:prstGeom>
          <a:solidFill>
            <a:srgbClr val="BBE0E3"/>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fontAlgn="auto" hangingPunct="1">
              <a:spcBef>
                <a:spcPts val="0"/>
              </a:spcBef>
              <a:spcAft>
                <a:spcPts val="0"/>
              </a:spcAft>
              <a:defRPr/>
            </a:pPr>
            <a:r>
              <a:rPr lang="en-US" altLang="zh-CN" sz="1800" kern="0" dirty="0">
                <a:solidFill>
                  <a:srgbClr val="000000"/>
                </a:solidFill>
                <a:latin typeface="Arial" pitchFamily="34" charset="0"/>
              </a:rPr>
              <a:t>.</a:t>
            </a:r>
            <a:r>
              <a:rPr lang="en-US" altLang="zh-CN" sz="1800" kern="0" dirty="0" err="1">
                <a:solidFill>
                  <a:srgbClr val="000000"/>
                </a:solidFill>
                <a:latin typeface="Arial" pitchFamily="34" charset="0"/>
              </a:rPr>
              <a:t>shstrtab</a:t>
            </a:r>
            <a:endParaRPr lang="en-US" altLang="zh-CN" sz="1800" kern="0" dirty="0">
              <a:solidFill>
                <a:srgbClr val="000000"/>
              </a:solidFill>
              <a:latin typeface="Arial" pitchFamily="34" charset="0"/>
            </a:endParaRPr>
          </a:p>
        </p:txBody>
      </p:sp>
      <p:sp>
        <p:nvSpPr>
          <p:cNvPr id="9" name="Rectangle 17">
            <a:extLst>
              <a:ext uri="{FF2B5EF4-FFF2-40B4-BE49-F238E27FC236}">
                <a16:creationId xmlns:a16="http://schemas.microsoft.com/office/drawing/2014/main" id="{05A997E8-4534-4E06-98D2-F88084C46484}"/>
              </a:ext>
            </a:extLst>
          </p:cNvPr>
          <p:cNvSpPr>
            <a:spLocks noChangeArrowheads="1"/>
          </p:cNvSpPr>
          <p:nvPr/>
        </p:nvSpPr>
        <p:spPr bwMode="auto">
          <a:xfrm>
            <a:off x="6261100" y="4837113"/>
            <a:ext cx="1550988" cy="838200"/>
          </a:xfrm>
          <a:prstGeom prst="rect">
            <a:avLst/>
          </a:prstGeom>
          <a:solidFill>
            <a:srgbClr val="FFFF99"/>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fontAlgn="auto" hangingPunct="1">
              <a:spcBef>
                <a:spcPts val="0"/>
              </a:spcBef>
              <a:spcAft>
                <a:spcPts val="0"/>
              </a:spcAft>
              <a:defRPr/>
            </a:pPr>
            <a:r>
              <a:rPr lang="en-US" altLang="zh-CN" sz="1400" b="1" kern="0" dirty="0">
                <a:solidFill>
                  <a:srgbClr val="000000"/>
                </a:solidFill>
                <a:latin typeface="Arial" pitchFamily="34" charset="0"/>
              </a:rPr>
              <a:t>Section-Header </a:t>
            </a:r>
          </a:p>
          <a:p>
            <a:pPr algn="ctr" eaLnBrk="1" fontAlgn="auto" hangingPunct="1">
              <a:spcBef>
                <a:spcPts val="0"/>
              </a:spcBef>
              <a:spcAft>
                <a:spcPts val="0"/>
              </a:spcAft>
              <a:defRPr/>
            </a:pPr>
            <a:r>
              <a:rPr lang="en-US" altLang="zh-CN" sz="1400" b="1" kern="0" dirty="0">
                <a:solidFill>
                  <a:srgbClr val="000000"/>
                </a:solidFill>
                <a:latin typeface="Arial" pitchFamily="34" charset="0"/>
              </a:rPr>
              <a:t>Table</a:t>
            </a:r>
          </a:p>
          <a:p>
            <a:pPr algn="ctr" eaLnBrk="1" fontAlgn="auto" hangingPunct="1">
              <a:spcBef>
                <a:spcPts val="0"/>
              </a:spcBef>
              <a:spcAft>
                <a:spcPts val="0"/>
              </a:spcAft>
              <a:defRPr/>
            </a:pPr>
            <a:endParaRPr lang="en-US" altLang="zh-CN" sz="1400" kern="0" dirty="0">
              <a:solidFill>
                <a:srgbClr val="000000"/>
              </a:solidFill>
              <a:latin typeface="Arial" pitchFamily="34" charset="0"/>
            </a:endParaRPr>
          </a:p>
        </p:txBody>
      </p:sp>
      <p:sp>
        <p:nvSpPr>
          <p:cNvPr id="33801" name="Rectangle 9">
            <a:extLst>
              <a:ext uri="{FF2B5EF4-FFF2-40B4-BE49-F238E27FC236}">
                <a16:creationId xmlns:a16="http://schemas.microsoft.com/office/drawing/2014/main" id="{8F7B26EB-7655-4EF1-BAA5-3958CB22D3D9}"/>
              </a:ext>
            </a:extLst>
          </p:cNvPr>
          <p:cNvSpPr>
            <a:spLocks noChangeArrowheads="1"/>
          </p:cNvSpPr>
          <p:nvPr/>
        </p:nvSpPr>
        <p:spPr bwMode="auto">
          <a:xfrm>
            <a:off x="6261100" y="2017713"/>
            <a:ext cx="1550988" cy="685800"/>
          </a:xfrm>
          <a:prstGeom prst="rect">
            <a:avLst/>
          </a:prstGeom>
          <a:solidFill>
            <a:srgbClr val="CCFF99"/>
          </a:solidFill>
          <a:ln w="9525">
            <a:solidFill>
              <a:srgbClr val="CCFF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63DE8"/>
              </a:buClr>
              <a:buSzPct val="125000"/>
              <a:buChar char="•"/>
              <a:defRPr sz="2600">
                <a:solidFill>
                  <a:schemeClr val="tx1"/>
                </a:solidFill>
                <a:latin typeface="Times New Roman" panose="02020603050405020304" pitchFamily="18" charset="0"/>
              </a:defRPr>
            </a:lvl1pPr>
            <a:lvl2pPr marL="742950" indent="-285750">
              <a:spcBef>
                <a:spcPct val="20000"/>
              </a:spcBef>
              <a:buClr>
                <a:srgbClr val="063DE8"/>
              </a:buClr>
              <a:buSzPct val="70000"/>
              <a:buFont typeface="Monotype Sorts"/>
              <a:buChar char="ä"/>
              <a:defRPr sz="2400">
                <a:solidFill>
                  <a:schemeClr val="tx1"/>
                </a:solidFill>
                <a:latin typeface="Times New Roman" panose="02020603050405020304" pitchFamily="18" charset="0"/>
              </a:defRPr>
            </a:lvl2pPr>
            <a:lvl3pPr marL="1143000" indent="-228600">
              <a:spcBef>
                <a:spcPct val="20000"/>
              </a:spcBef>
              <a:buClr>
                <a:srgbClr val="063DE8"/>
              </a:buClr>
              <a:buSzPct val="125000"/>
              <a:buFont typeface="Wingdings" panose="05000000000000000000" pitchFamily="2" charset="2"/>
              <a:buChar char="§"/>
              <a:defRPr sz="2200">
                <a:solidFill>
                  <a:schemeClr val="tx1"/>
                </a:solidFill>
                <a:latin typeface="Times New Roman" panose="02020603050405020304" pitchFamily="18" charset="0"/>
              </a:defRPr>
            </a:lvl3pPr>
            <a:lvl4pPr marL="1600200" indent="-228600">
              <a:spcBef>
                <a:spcPct val="20000"/>
              </a:spcBef>
              <a:buClr>
                <a:srgbClr val="063DE8"/>
              </a:buClr>
              <a:buSzPct val="70000"/>
              <a:buFont typeface="Wingdings" panose="05000000000000000000" pitchFamily="2" charset="2"/>
              <a:buChar char="v"/>
              <a:defRPr sz="2000">
                <a:solidFill>
                  <a:schemeClr val="tx1"/>
                </a:solidFill>
                <a:latin typeface="Times New Roman" panose="02020603050405020304" pitchFamily="18" charset="0"/>
              </a:defRPr>
            </a:lvl4pPr>
            <a:lvl5pPr marL="2057400" indent="-228600">
              <a:spcBef>
                <a:spcPct val="20000"/>
              </a:spcBef>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9pPr>
          </a:lstStyle>
          <a:p>
            <a:pPr algn="ctr" eaLnBrk="1" hangingPunct="1">
              <a:spcBef>
                <a:spcPct val="0"/>
              </a:spcBef>
              <a:buClrTx/>
              <a:buSzTx/>
              <a:buFontTx/>
              <a:buNone/>
            </a:pPr>
            <a:r>
              <a:rPr lang="en-US" altLang="zh-CN" sz="1400" b="1">
                <a:solidFill>
                  <a:srgbClr val="000000"/>
                </a:solidFill>
                <a:latin typeface="Arial" panose="020B0604020202020204" pitchFamily="34" charset="0"/>
              </a:rPr>
              <a:t>Program-Header </a:t>
            </a:r>
          </a:p>
          <a:p>
            <a:pPr algn="ctr" eaLnBrk="1" hangingPunct="1">
              <a:spcBef>
                <a:spcPct val="0"/>
              </a:spcBef>
              <a:buClrTx/>
              <a:buSzTx/>
              <a:buFontTx/>
              <a:buNone/>
            </a:pPr>
            <a:r>
              <a:rPr lang="en-US" altLang="zh-CN" sz="1400" b="1">
                <a:solidFill>
                  <a:srgbClr val="000000"/>
                </a:solidFill>
                <a:latin typeface="Arial" panose="020B0604020202020204" pitchFamily="34" charset="0"/>
              </a:rPr>
              <a:t>Table</a:t>
            </a:r>
          </a:p>
          <a:p>
            <a:pPr algn="ctr" eaLnBrk="1" hangingPunct="1">
              <a:spcBef>
                <a:spcPct val="0"/>
              </a:spcBef>
              <a:buClrTx/>
              <a:buSzTx/>
              <a:buFontTx/>
              <a:buNone/>
            </a:pPr>
            <a:r>
              <a:rPr lang="en-US" altLang="zh-CN" sz="1400">
                <a:solidFill>
                  <a:srgbClr val="000000"/>
                </a:solidFill>
                <a:latin typeface="Arial" panose="020B0604020202020204" pitchFamily="34" charset="0"/>
              </a:rPr>
              <a:t>(optional)</a:t>
            </a:r>
          </a:p>
        </p:txBody>
      </p:sp>
      <p:sp>
        <p:nvSpPr>
          <p:cNvPr id="11" name="Rectangle 6">
            <a:extLst>
              <a:ext uri="{FF2B5EF4-FFF2-40B4-BE49-F238E27FC236}">
                <a16:creationId xmlns:a16="http://schemas.microsoft.com/office/drawing/2014/main" id="{356E22A9-0E57-4C7B-B42F-AB7F7674B711}"/>
              </a:ext>
            </a:extLst>
          </p:cNvPr>
          <p:cNvSpPr>
            <a:spLocks noChangeArrowheads="1"/>
          </p:cNvSpPr>
          <p:nvPr/>
        </p:nvSpPr>
        <p:spPr bwMode="auto">
          <a:xfrm>
            <a:off x="6261100" y="908050"/>
            <a:ext cx="1550988" cy="1109663"/>
          </a:xfrm>
          <a:prstGeom prst="rect">
            <a:avLst/>
          </a:prstGeom>
          <a:solidFill>
            <a:srgbClr val="FFCC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fontAlgn="auto" hangingPunct="1">
              <a:spcBef>
                <a:spcPts val="0"/>
              </a:spcBef>
              <a:spcAft>
                <a:spcPts val="0"/>
              </a:spcAft>
              <a:defRPr/>
            </a:pPr>
            <a:r>
              <a:rPr lang="en-US" altLang="zh-CN" sz="1400" b="1" kern="0" dirty="0">
                <a:solidFill>
                  <a:srgbClr val="000000"/>
                </a:solidFill>
                <a:latin typeface="Arial" pitchFamily="34" charset="0"/>
              </a:rPr>
              <a:t>ELF Header</a:t>
            </a:r>
          </a:p>
        </p:txBody>
      </p:sp>
      <p:sp>
        <p:nvSpPr>
          <p:cNvPr id="12" name="Rectangle 12">
            <a:extLst>
              <a:ext uri="{FF2B5EF4-FFF2-40B4-BE49-F238E27FC236}">
                <a16:creationId xmlns:a16="http://schemas.microsoft.com/office/drawing/2014/main" id="{08A0D3BC-9A0E-4D0A-B432-F2A0C420C005}"/>
              </a:ext>
            </a:extLst>
          </p:cNvPr>
          <p:cNvSpPr>
            <a:spLocks noChangeArrowheads="1"/>
          </p:cNvSpPr>
          <p:nvPr/>
        </p:nvSpPr>
        <p:spPr bwMode="auto">
          <a:xfrm>
            <a:off x="6261100" y="2703513"/>
            <a:ext cx="1550988" cy="381000"/>
          </a:xfrm>
          <a:prstGeom prst="rect">
            <a:avLst/>
          </a:prstGeom>
          <a:solidFill>
            <a:srgbClr val="BBE0E3"/>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fontAlgn="auto" hangingPunct="1">
              <a:spcBef>
                <a:spcPts val="0"/>
              </a:spcBef>
              <a:spcAft>
                <a:spcPts val="0"/>
              </a:spcAft>
              <a:defRPr/>
            </a:pPr>
            <a:r>
              <a:rPr lang="en-US" altLang="zh-CN" sz="1800" kern="0">
                <a:solidFill>
                  <a:srgbClr val="000000"/>
                </a:solidFill>
                <a:latin typeface="Arial" pitchFamily="34" charset="0"/>
              </a:rPr>
              <a:t>Section 1 Data</a:t>
            </a:r>
          </a:p>
        </p:txBody>
      </p:sp>
      <p:sp>
        <p:nvSpPr>
          <p:cNvPr id="33804" name="文本框 12">
            <a:extLst>
              <a:ext uri="{FF2B5EF4-FFF2-40B4-BE49-F238E27FC236}">
                <a16:creationId xmlns:a16="http://schemas.microsoft.com/office/drawing/2014/main" id="{CCBFB3E5-3B1D-47D9-9956-6981C6D6BA74}"/>
              </a:ext>
            </a:extLst>
          </p:cNvPr>
          <p:cNvSpPr txBox="1">
            <a:spLocks noChangeArrowheads="1"/>
          </p:cNvSpPr>
          <p:nvPr/>
        </p:nvSpPr>
        <p:spPr bwMode="auto">
          <a:xfrm>
            <a:off x="7845425" y="1166813"/>
            <a:ext cx="798513"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63DE8"/>
              </a:buClr>
              <a:buSzPct val="125000"/>
              <a:buChar char="•"/>
              <a:defRPr sz="2600">
                <a:solidFill>
                  <a:schemeClr val="tx1"/>
                </a:solidFill>
                <a:latin typeface="Times New Roman" panose="02020603050405020304" pitchFamily="18" charset="0"/>
              </a:defRPr>
            </a:lvl1pPr>
            <a:lvl2pPr marL="742950" indent="-285750">
              <a:spcBef>
                <a:spcPct val="20000"/>
              </a:spcBef>
              <a:buClr>
                <a:srgbClr val="063DE8"/>
              </a:buClr>
              <a:buSzPct val="70000"/>
              <a:buFont typeface="Monotype Sorts"/>
              <a:buChar char="ä"/>
              <a:defRPr sz="2400">
                <a:solidFill>
                  <a:schemeClr val="tx1"/>
                </a:solidFill>
                <a:latin typeface="Times New Roman" panose="02020603050405020304" pitchFamily="18" charset="0"/>
              </a:defRPr>
            </a:lvl2pPr>
            <a:lvl3pPr marL="1143000" indent="-228600">
              <a:spcBef>
                <a:spcPct val="20000"/>
              </a:spcBef>
              <a:buClr>
                <a:srgbClr val="063DE8"/>
              </a:buClr>
              <a:buSzPct val="125000"/>
              <a:buFont typeface="Wingdings" panose="05000000000000000000" pitchFamily="2" charset="2"/>
              <a:buChar char="§"/>
              <a:defRPr sz="2200">
                <a:solidFill>
                  <a:schemeClr val="tx1"/>
                </a:solidFill>
                <a:latin typeface="Times New Roman" panose="02020603050405020304" pitchFamily="18" charset="0"/>
              </a:defRPr>
            </a:lvl3pPr>
            <a:lvl4pPr marL="1600200" indent="-228600">
              <a:spcBef>
                <a:spcPct val="20000"/>
              </a:spcBef>
              <a:buClr>
                <a:srgbClr val="063DE8"/>
              </a:buClr>
              <a:buSzPct val="70000"/>
              <a:buFont typeface="Wingdings" panose="05000000000000000000" pitchFamily="2" charset="2"/>
              <a:buChar char="v"/>
              <a:defRPr sz="2000">
                <a:solidFill>
                  <a:schemeClr val="tx1"/>
                </a:solidFill>
                <a:latin typeface="Times New Roman" panose="02020603050405020304" pitchFamily="18" charset="0"/>
              </a:defRPr>
            </a:lvl4pPr>
            <a:lvl5pPr marL="2057400" indent="-228600">
              <a:spcBef>
                <a:spcPct val="20000"/>
              </a:spcBef>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9pPr>
          </a:lstStyle>
          <a:p>
            <a:pPr>
              <a:spcBef>
                <a:spcPct val="0"/>
              </a:spcBef>
              <a:buClrTx/>
              <a:buSzTx/>
              <a:buFontTx/>
              <a:buNone/>
            </a:pPr>
            <a:r>
              <a:rPr lang="en-US" altLang="zh-CN" sz="1600"/>
              <a:t>e_shoff</a:t>
            </a:r>
            <a:endParaRPr lang="zh-CN" altLang="en-US" sz="1600"/>
          </a:p>
        </p:txBody>
      </p:sp>
      <p:cxnSp>
        <p:nvCxnSpPr>
          <p:cNvPr id="33805" name="直接箭头连接符 14">
            <a:extLst>
              <a:ext uri="{FF2B5EF4-FFF2-40B4-BE49-F238E27FC236}">
                <a16:creationId xmlns:a16="http://schemas.microsoft.com/office/drawing/2014/main" id="{D91B9BBB-4CDF-431F-AC4A-4A2D090945FD}"/>
              </a:ext>
            </a:extLst>
          </p:cNvPr>
          <p:cNvCxnSpPr>
            <a:cxnSpLocks noChangeShapeType="1"/>
          </p:cNvCxnSpPr>
          <p:nvPr/>
        </p:nvCxnSpPr>
        <p:spPr bwMode="auto">
          <a:xfrm>
            <a:off x="7667625" y="1354138"/>
            <a:ext cx="288925" cy="0"/>
          </a:xfrm>
          <a:prstGeom prst="straightConnector1">
            <a:avLst/>
          </a:prstGeom>
          <a:noFill/>
          <a:ln w="22225" algn="ctr">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3806" name="直接连接符 16">
            <a:extLst>
              <a:ext uri="{FF2B5EF4-FFF2-40B4-BE49-F238E27FC236}">
                <a16:creationId xmlns:a16="http://schemas.microsoft.com/office/drawing/2014/main" id="{E6F3DFA3-B75C-4C36-9C31-B30BB6AE5D6C}"/>
              </a:ext>
            </a:extLst>
          </p:cNvPr>
          <p:cNvCxnSpPr>
            <a:cxnSpLocks noChangeShapeType="1"/>
            <a:stCxn id="33804" idx="2"/>
          </p:cNvCxnSpPr>
          <p:nvPr/>
        </p:nvCxnSpPr>
        <p:spPr bwMode="auto">
          <a:xfrm flipH="1">
            <a:off x="7812088" y="1504950"/>
            <a:ext cx="431800" cy="3332163"/>
          </a:xfrm>
          <a:prstGeom prst="line">
            <a:avLst/>
          </a:prstGeom>
          <a:noFill/>
          <a:ln w="22225" algn="ctr">
            <a:solidFill>
              <a:schemeClr val="tx1"/>
            </a:solidFill>
            <a:round/>
            <a:headEnd type="none" w="sm" len="sm"/>
            <a:tailEnd type="triangl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3807" name="文本框 17">
            <a:extLst>
              <a:ext uri="{FF2B5EF4-FFF2-40B4-BE49-F238E27FC236}">
                <a16:creationId xmlns:a16="http://schemas.microsoft.com/office/drawing/2014/main" id="{2F5299AB-4496-45BA-AA40-8A3168848393}"/>
              </a:ext>
            </a:extLst>
          </p:cNvPr>
          <p:cNvSpPr txBox="1">
            <a:spLocks noChangeArrowheads="1"/>
          </p:cNvSpPr>
          <p:nvPr/>
        </p:nvSpPr>
        <p:spPr bwMode="auto">
          <a:xfrm>
            <a:off x="5580063" y="5378450"/>
            <a:ext cx="22685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63DE8"/>
              </a:buClr>
              <a:buSzPct val="125000"/>
              <a:buChar char="•"/>
              <a:defRPr sz="2600">
                <a:solidFill>
                  <a:schemeClr val="tx1"/>
                </a:solidFill>
                <a:latin typeface="Times New Roman" panose="02020603050405020304" pitchFamily="18" charset="0"/>
              </a:defRPr>
            </a:lvl1pPr>
            <a:lvl2pPr marL="742950" indent="-285750">
              <a:spcBef>
                <a:spcPct val="20000"/>
              </a:spcBef>
              <a:buClr>
                <a:srgbClr val="063DE8"/>
              </a:buClr>
              <a:buSzPct val="70000"/>
              <a:buFont typeface="Monotype Sorts"/>
              <a:buChar char="ä"/>
              <a:defRPr sz="2400">
                <a:solidFill>
                  <a:schemeClr val="tx1"/>
                </a:solidFill>
                <a:latin typeface="Times New Roman" panose="02020603050405020304" pitchFamily="18" charset="0"/>
              </a:defRPr>
            </a:lvl2pPr>
            <a:lvl3pPr marL="1143000" indent="-228600">
              <a:spcBef>
                <a:spcPct val="20000"/>
              </a:spcBef>
              <a:buClr>
                <a:srgbClr val="063DE8"/>
              </a:buClr>
              <a:buSzPct val="125000"/>
              <a:buFont typeface="Wingdings" panose="05000000000000000000" pitchFamily="2" charset="2"/>
              <a:buChar char="§"/>
              <a:defRPr sz="2200">
                <a:solidFill>
                  <a:schemeClr val="tx1"/>
                </a:solidFill>
                <a:latin typeface="Times New Roman" panose="02020603050405020304" pitchFamily="18" charset="0"/>
              </a:defRPr>
            </a:lvl3pPr>
            <a:lvl4pPr marL="1600200" indent="-228600">
              <a:spcBef>
                <a:spcPct val="20000"/>
              </a:spcBef>
              <a:buClr>
                <a:srgbClr val="063DE8"/>
              </a:buClr>
              <a:buSzPct val="70000"/>
              <a:buFont typeface="Wingdings" panose="05000000000000000000" pitchFamily="2" charset="2"/>
              <a:buChar char="v"/>
              <a:defRPr sz="2000">
                <a:solidFill>
                  <a:schemeClr val="tx1"/>
                </a:solidFill>
                <a:latin typeface="Times New Roman" panose="02020603050405020304" pitchFamily="18" charset="0"/>
              </a:defRPr>
            </a:lvl4pPr>
            <a:lvl5pPr marL="2057400" indent="-228600">
              <a:spcBef>
                <a:spcPct val="20000"/>
              </a:spcBef>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9pPr>
          </a:lstStyle>
          <a:p>
            <a:pPr>
              <a:spcBef>
                <a:spcPct val="0"/>
              </a:spcBef>
              <a:buClrTx/>
              <a:buSzTx/>
              <a:buFontTx/>
              <a:buNone/>
            </a:pPr>
            <a:r>
              <a:rPr lang="en-US" altLang="zh-CN" sz="1800"/>
              <a:t>           .shstrtab header</a:t>
            </a:r>
            <a:endParaRPr lang="zh-CN" altLang="en-US" sz="1800"/>
          </a:p>
        </p:txBody>
      </p:sp>
      <p:sp>
        <p:nvSpPr>
          <p:cNvPr id="33808" name="文本框 18">
            <a:extLst>
              <a:ext uri="{FF2B5EF4-FFF2-40B4-BE49-F238E27FC236}">
                <a16:creationId xmlns:a16="http://schemas.microsoft.com/office/drawing/2014/main" id="{1AB137BD-F755-47A4-8573-FD28EE55AC17}"/>
              </a:ext>
            </a:extLst>
          </p:cNvPr>
          <p:cNvSpPr txBox="1">
            <a:spLocks noChangeArrowheads="1"/>
          </p:cNvSpPr>
          <p:nvPr/>
        </p:nvSpPr>
        <p:spPr bwMode="auto">
          <a:xfrm>
            <a:off x="7810500" y="4799013"/>
            <a:ext cx="1179513"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63DE8"/>
              </a:buClr>
              <a:buSzPct val="125000"/>
              <a:buChar char="•"/>
              <a:defRPr sz="2600">
                <a:solidFill>
                  <a:schemeClr val="tx1"/>
                </a:solidFill>
                <a:latin typeface="Times New Roman" panose="02020603050405020304" pitchFamily="18" charset="0"/>
              </a:defRPr>
            </a:lvl1pPr>
            <a:lvl2pPr marL="742950" indent="-285750">
              <a:spcBef>
                <a:spcPct val="20000"/>
              </a:spcBef>
              <a:buClr>
                <a:srgbClr val="063DE8"/>
              </a:buClr>
              <a:buSzPct val="70000"/>
              <a:buFont typeface="Monotype Sorts"/>
              <a:buChar char="ä"/>
              <a:defRPr sz="2400">
                <a:solidFill>
                  <a:schemeClr val="tx1"/>
                </a:solidFill>
                <a:latin typeface="Times New Roman" panose="02020603050405020304" pitchFamily="18" charset="0"/>
              </a:defRPr>
            </a:lvl2pPr>
            <a:lvl3pPr marL="1143000" indent="-228600">
              <a:spcBef>
                <a:spcPct val="20000"/>
              </a:spcBef>
              <a:buClr>
                <a:srgbClr val="063DE8"/>
              </a:buClr>
              <a:buSzPct val="125000"/>
              <a:buFont typeface="Wingdings" panose="05000000000000000000" pitchFamily="2" charset="2"/>
              <a:buChar char="§"/>
              <a:defRPr sz="2200">
                <a:solidFill>
                  <a:schemeClr val="tx1"/>
                </a:solidFill>
                <a:latin typeface="Times New Roman" panose="02020603050405020304" pitchFamily="18" charset="0"/>
              </a:defRPr>
            </a:lvl3pPr>
            <a:lvl4pPr marL="1600200" indent="-228600">
              <a:spcBef>
                <a:spcPct val="20000"/>
              </a:spcBef>
              <a:buClr>
                <a:srgbClr val="063DE8"/>
              </a:buClr>
              <a:buSzPct val="70000"/>
              <a:buFont typeface="Wingdings" panose="05000000000000000000" pitchFamily="2" charset="2"/>
              <a:buChar char="v"/>
              <a:defRPr sz="2000">
                <a:solidFill>
                  <a:schemeClr val="tx1"/>
                </a:solidFill>
                <a:latin typeface="Times New Roman" panose="02020603050405020304" pitchFamily="18" charset="0"/>
              </a:defRPr>
            </a:lvl4pPr>
            <a:lvl5pPr marL="2057400" indent="-228600">
              <a:spcBef>
                <a:spcPct val="20000"/>
              </a:spcBef>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9pPr>
          </a:lstStyle>
          <a:p>
            <a:pPr>
              <a:spcBef>
                <a:spcPct val="0"/>
              </a:spcBef>
              <a:buClrTx/>
              <a:buSzTx/>
              <a:buFontTx/>
              <a:buNone/>
            </a:pPr>
            <a:r>
              <a:rPr lang="en-US" altLang="zh-CN" sz="1600"/>
              <a:t>e_shstrndx*</a:t>
            </a:r>
          </a:p>
          <a:p>
            <a:pPr>
              <a:spcBef>
                <a:spcPct val="0"/>
              </a:spcBef>
              <a:buClrTx/>
              <a:buSzTx/>
              <a:buFontTx/>
              <a:buNone/>
            </a:pPr>
            <a:r>
              <a:rPr lang="en-US" altLang="zh-CN" sz="1600"/>
              <a:t>shentsize</a:t>
            </a:r>
            <a:endParaRPr lang="zh-CN" altLang="en-US" sz="1600"/>
          </a:p>
        </p:txBody>
      </p:sp>
      <p:cxnSp>
        <p:nvCxnSpPr>
          <p:cNvPr id="33809" name="直接箭头连接符 20">
            <a:extLst>
              <a:ext uri="{FF2B5EF4-FFF2-40B4-BE49-F238E27FC236}">
                <a16:creationId xmlns:a16="http://schemas.microsoft.com/office/drawing/2014/main" id="{BE2A27A9-E10E-416F-AD02-0D9CD6043FB9}"/>
              </a:ext>
            </a:extLst>
          </p:cNvPr>
          <p:cNvCxnSpPr>
            <a:cxnSpLocks noChangeShapeType="1"/>
          </p:cNvCxnSpPr>
          <p:nvPr/>
        </p:nvCxnSpPr>
        <p:spPr bwMode="auto">
          <a:xfrm flipH="1">
            <a:off x="7740650" y="5157788"/>
            <a:ext cx="1008063" cy="517525"/>
          </a:xfrm>
          <a:prstGeom prst="straightConnector1">
            <a:avLst/>
          </a:prstGeom>
          <a:noFill/>
          <a:ln w="22225" algn="ctr">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3810" name="文本框 21">
            <a:extLst>
              <a:ext uri="{FF2B5EF4-FFF2-40B4-BE49-F238E27FC236}">
                <a16:creationId xmlns:a16="http://schemas.microsoft.com/office/drawing/2014/main" id="{9DC94572-655B-42CF-9D1E-380E64087942}"/>
              </a:ext>
            </a:extLst>
          </p:cNvPr>
          <p:cNvSpPr txBox="1">
            <a:spLocks noChangeArrowheads="1"/>
          </p:cNvSpPr>
          <p:nvPr/>
        </p:nvSpPr>
        <p:spPr bwMode="auto">
          <a:xfrm>
            <a:off x="7707313" y="1042988"/>
            <a:ext cx="3000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63DE8"/>
              </a:buClr>
              <a:buSzPct val="125000"/>
              <a:buChar char="•"/>
              <a:defRPr sz="2600">
                <a:solidFill>
                  <a:schemeClr val="tx1"/>
                </a:solidFill>
                <a:latin typeface="Times New Roman" panose="02020603050405020304" pitchFamily="18" charset="0"/>
              </a:defRPr>
            </a:lvl1pPr>
            <a:lvl2pPr marL="742950" indent="-285750">
              <a:spcBef>
                <a:spcPct val="20000"/>
              </a:spcBef>
              <a:buClr>
                <a:srgbClr val="063DE8"/>
              </a:buClr>
              <a:buSzPct val="70000"/>
              <a:buFont typeface="Monotype Sorts"/>
              <a:buChar char="ä"/>
              <a:defRPr sz="2400">
                <a:solidFill>
                  <a:schemeClr val="tx1"/>
                </a:solidFill>
                <a:latin typeface="Times New Roman" panose="02020603050405020304" pitchFamily="18" charset="0"/>
              </a:defRPr>
            </a:lvl2pPr>
            <a:lvl3pPr marL="1143000" indent="-228600">
              <a:spcBef>
                <a:spcPct val="20000"/>
              </a:spcBef>
              <a:buClr>
                <a:srgbClr val="063DE8"/>
              </a:buClr>
              <a:buSzPct val="125000"/>
              <a:buFont typeface="Wingdings" panose="05000000000000000000" pitchFamily="2" charset="2"/>
              <a:buChar char="§"/>
              <a:defRPr sz="2200">
                <a:solidFill>
                  <a:schemeClr val="tx1"/>
                </a:solidFill>
                <a:latin typeface="Times New Roman" panose="02020603050405020304" pitchFamily="18" charset="0"/>
              </a:defRPr>
            </a:lvl3pPr>
            <a:lvl4pPr marL="1600200" indent="-228600">
              <a:spcBef>
                <a:spcPct val="20000"/>
              </a:spcBef>
              <a:buClr>
                <a:srgbClr val="063DE8"/>
              </a:buClr>
              <a:buSzPct val="70000"/>
              <a:buFont typeface="Wingdings" panose="05000000000000000000" pitchFamily="2" charset="2"/>
              <a:buChar char="v"/>
              <a:defRPr sz="2000">
                <a:solidFill>
                  <a:schemeClr val="tx1"/>
                </a:solidFill>
                <a:latin typeface="Times New Roman" panose="02020603050405020304" pitchFamily="18" charset="0"/>
              </a:defRPr>
            </a:lvl4pPr>
            <a:lvl5pPr marL="2057400" indent="-228600">
              <a:spcBef>
                <a:spcPct val="20000"/>
              </a:spcBef>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9pPr>
          </a:lstStyle>
          <a:p>
            <a:pPr>
              <a:spcBef>
                <a:spcPct val="0"/>
              </a:spcBef>
              <a:buClrTx/>
              <a:buSzTx/>
              <a:buFontTx/>
              <a:buNone/>
            </a:pPr>
            <a:r>
              <a:rPr lang="en-US" altLang="zh-CN" sz="1800"/>
              <a:t>1</a:t>
            </a:r>
            <a:endParaRPr lang="zh-CN" altLang="en-US" sz="1800"/>
          </a:p>
        </p:txBody>
      </p:sp>
      <p:sp>
        <p:nvSpPr>
          <p:cNvPr id="33811" name="文本框 22">
            <a:extLst>
              <a:ext uri="{FF2B5EF4-FFF2-40B4-BE49-F238E27FC236}">
                <a16:creationId xmlns:a16="http://schemas.microsoft.com/office/drawing/2014/main" id="{1BAD0E06-B34D-47B3-9163-F610FA324B95}"/>
              </a:ext>
            </a:extLst>
          </p:cNvPr>
          <p:cNvSpPr txBox="1">
            <a:spLocks noChangeArrowheads="1"/>
          </p:cNvSpPr>
          <p:nvPr/>
        </p:nvSpPr>
        <p:spPr bwMode="auto">
          <a:xfrm>
            <a:off x="8094663" y="2335213"/>
            <a:ext cx="3000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63DE8"/>
              </a:buClr>
              <a:buSzPct val="125000"/>
              <a:buChar char="•"/>
              <a:defRPr sz="2600">
                <a:solidFill>
                  <a:schemeClr val="tx1"/>
                </a:solidFill>
                <a:latin typeface="Times New Roman" panose="02020603050405020304" pitchFamily="18" charset="0"/>
              </a:defRPr>
            </a:lvl1pPr>
            <a:lvl2pPr marL="742950" indent="-285750">
              <a:spcBef>
                <a:spcPct val="20000"/>
              </a:spcBef>
              <a:buClr>
                <a:srgbClr val="063DE8"/>
              </a:buClr>
              <a:buSzPct val="70000"/>
              <a:buFont typeface="Monotype Sorts"/>
              <a:buChar char="ä"/>
              <a:defRPr sz="2400">
                <a:solidFill>
                  <a:schemeClr val="tx1"/>
                </a:solidFill>
                <a:latin typeface="Times New Roman" panose="02020603050405020304" pitchFamily="18" charset="0"/>
              </a:defRPr>
            </a:lvl2pPr>
            <a:lvl3pPr marL="1143000" indent="-228600">
              <a:spcBef>
                <a:spcPct val="20000"/>
              </a:spcBef>
              <a:buClr>
                <a:srgbClr val="063DE8"/>
              </a:buClr>
              <a:buSzPct val="125000"/>
              <a:buFont typeface="Wingdings" panose="05000000000000000000" pitchFamily="2" charset="2"/>
              <a:buChar char="§"/>
              <a:defRPr sz="2200">
                <a:solidFill>
                  <a:schemeClr val="tx1"/>
                </a:solidFill>
                <a:latin typeface="Times New Roman" panose="02020603050405020304" pitchFamily="18" charset="0"/>
              </a:defRPr>
            </a:lvl3pPr>
            <a:lvl4pPr marL="1600200" indent="-228600">
              <a:spcBef>
                <a:spcPct val="20000"/>
              </a:spcBef>
              <a:buClr>
                <a:srgbClr val="063DE8"/>
              </a:buClr>
              <a:buSzPct val="70000"/>
              <a:buFont typeface="Wingdings" panose="05000000000000000000" pitchFamily="2" charset="2"/>
              <a:buChar char="v"/>
              <a:defRPr sz="2000">
                <a:solidFill>
                  <a:schemeClr val="tx1"/>
                </a:solidFill>
                <a:latin typeface="Times New Roman" panose="02020603050405020304" pitchFamily="18" charset="0"/>
              </a:defRPr>
            </a:lvl4pPr>
            <a:lvl5pPr marL="2057400" indent="-228600">
              <a:spcBef>
                <a:spcPct val="20000"/>
              </a:spcBef>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9pPr>
          </a:lstStyle>
          <a:p>
            <a:pPr>
              <a:spcBef>
                <a:spcPct val="0"/>
              </a:spcBef>
              <a:buClrTx/>
              <a:buSzTx/>
              <a:buFontTx/>
              <a:buNone/>
            </a:pPr>
            <a:r>
              <a:rPr lang="en-US" altLang="zh-CN" sz="1800"/>
              <a:t>2</a:t>
            </a:r>
            <a:endParaRPr lang="zh-CN" altLang="en-US" sz="1800"/>
          </a:p>
        </p:txBody>
      </p:sp>
      <p:sp>
        <p:nvSpPr>
          <p:cNvPr id="33812" name="文本框 23">
            <a:extLst>
              <a:ext uri="{FF2B5EF4-FFF2-40B4-BE49-F238E27FC236}">
                <a16:creationId xmlns:a16="http://schemas.microsoft.com/office/drawing/2014/main" id="{352A1606-DC9E-4A6C-9ED6-7FCF74061436}"/>
              </a:ext>
            </a:extLst>
          </p:cNvPr>
          <p:cNvSpPr txBox="1">
            <a:spLocks noChangeArrowheads="1"/>
          </p:cNvSpPr>
          <p:nvPr/>
        </p:nvSpPr>
        <p:spPr bwMode="auto">
          <a:xfrm>
            <a:off x="8286750" y="5313363"/>
            <a:ext cx="30003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63DE8"/>
              </a:buClr>
              <a:buSzPct val="125000"/>
              <a:buChar char="•"/>
              <a:defRPr sz="2600">
                <a:solidFill>
                  <a:schemeClr val="tx1"/>
                </a:solidFill>
                <a:latin typeface="Times New Roman" panose="02020603050405020304" pitchFamily="18" charset="0"/>
              </a:defRPr>
            </a:lvl1pPr>
            <a:lvl2pPr marL="742950" indent="-285750">
              <a:spcBef>
                <a:spcPct val="20000"/>
              </a:spcBef>
              <a:buClr>
                <a:srgbClr val="063DE8"/>
              </a:buClr>
              <a:buSzPct val="70000"/>
              <a:buFont typeface="Monotype Sorts"/>
              <a:buChar char="ä"/>
              <a:defRPr sz="2400">
                <a:solidFill>
                  <a:schemeClr val="tx1"/>
                </a:solidFill>
                <a:latin typeface="Times New Roman" panose="02020603050405020304" pitchFamily="18" charset="0"/>
              </a:defRPr>
            </a:lvl2pPr>
            <a:lvl3pPr marL="1143000" indent="-228600">
              <a:spcBef>
                <a:spcPct val="20000"/>
              </a:spcBef>
              <a:buClr>
                <a:srgbClr val="063DE8"/>
              </a:buClr>
              <a:buSzPct val="125000"/>
              <a:buFont typeface="Wingdings" panose="05000000000000000000" pitchFamily="2" charset="2"/>
              <a:buChar char="§"/>
              <a:defRPr sz="2200">
                <a:solidFill>
                  <a:schemeClr val="tx1"/>
                </a:solidFill>
                <a:latin typeface="Times New Roman" panose="02020603050405020304" pitchFamily="18" charset="0"/>
              </a:defRPr>
            </a:lvl3pPr>
            <a:lvl4pPr marL="1600200" indent="-228600">
              <a:spcBef>
                <a:spcPct val="20000"/>
              </a:spcBef>
              <a:buClr>
                <a:srgbClr val="063DE8"/>
              </a:buClr>
              <a:buSzPct val="70000"/>
              <a:buFont typeface="Wingdings" panose="05000000000000000000" pitchFamily="2" charset="2"/>
              <a:buChar char="v"/>
              <a:defRPr sz="2000">
                <a:solidFill>
                  <a:schemeClr val="tx1"/>
                </a:solidFill>
                <a:latin typeface="Times New Roman" panose="02020603050405020304" pitchFamily="18" charset="0"/>
              </a:defRPr>
            </a:lvl4pPr>
            <a:lvl5pPr marL="2057400" indent="-228600">
              <a:spcBef>
                <a:spcPct val="20000"/>
              </a:spcBef>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9pPr>
          </a:lstStyle>
          <a:p>
            <a:pPr>
              <a:spcBef>
                <a:spcPct val="0"/>
              </a:spcBef>
              <a:buClrTx/>
              <a:buSzTx/>
              <a:buFontTx/>
              <a:buNone/>
            </a:pPr>
            <a:r>
              <a:rPr lang="en-US" altLang="zh-CN" sz="1800"/>
              <a:t>3</a:t>
            </a:r>
            <a:endParaRPr lang="zh-CN" altLang="en-US" sz="1800"/>
          </a:p>
        </p:txBody>
      </p:sp>
      <p:sp>
        <p:nvSpPr>
          <p:cNvPr id="33813" name="文本框 25">
            <a:extLst>
              <a:ext uri="{FF2B5EF4-FFF2-40B4-BE49-F238E27FC236}">
                <a16:creationId xmlns:a16="http://schemas.microsoft.com/office/drawing/2014/main" id="{DA381990-39EA-45C1-BA48-4AE0B7437994}"/>
              </a:ext>
            </a:extLst>
          </p:cNvPr>
          <p:cNvSpPr txBox="1">
            <a:spLocks noChangeArrowheads="1"/>
          </p:cNvSpPr>
          <p:nvPr/>
        </p:nvSpPr>
        <p:spPr bwMode="auto">
          <a:xfrm>
            <a:off x="7789863" y="5862638"/>
            <a:ext cx="129381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63DE8"/>
              </a:buClr>
              <a:buSzPct val="125000"/>
              <a:buChar char="•"/>
              <a:defRPr sz="2600">
                <a:solidFill>
                  <a:schemeClr val="tx1"/>
                </a:solidFill>
                <a:latin typeface="Times New Roman" panose="02020603050405020304" pitchFamily="18" charset="0"/>
              </a:defRPr>
            </a:lvl1pPr>
            <a:lvl2pPr marL="742950" indent="-285750">
              <a:spcBef>
                <a:spcPct val="20000"/>
              </a:spcBef>
              <a:buClr>
                <a:srgbClr val="063DE8"/>
              </a:buClr>
              <a:buSzPct val="70000"/>
              <a:buFont typeface="Monotype Sorts"/>
              <a:buChar char="ä"/>
              <a:defRPr sz="2400">
                <a:solidFill>
                  <a:schemeClr val="tx1"/>
                </a:solidFill>
                <a:latin typeface="Times New Roman" panose="02020603050405020304" pitchFamily="18" charset="0"/>
              </a:defRPr>
            </a:lvl2pPr>
            <a:lvl3pPr marL="1143000" indent="-228600">
              <a:spcBef>
                <a:spcPct val="20000"/>
              </a:spcBef>
              <a:buClr>
                <a:srgbClr val="063DE8"/>
              </a:buClr>
              <a:buSzPct val="125000"/>
              <a:buFont typeface="Wingdings" panose="05000000000000000000" pitchFamily="2" charset="2"/>
              <a:buChar char="§"/>
              <a:defRPr sz="2200">
                <a:solidFill>
                  <a:schemeClr val="tx1"/>
                </a:solidFill>
                <a:latin typeface="Times New Roman" panose="02020603050405020304" pitchFamily="18" charset="0"/>
              </a:defRPr>
            </a:lvl3pPr>
            <a:lvl4pPr marL="1600200" indent="-228600">
              <a:spcBef>
                <a:spcPct val="20000"/>
              </a:spcBef>
              <a:buClr>
                <a:srgbClr val="063DE8"/>
              </a:buClr>
              <a:buSzPct val="70000"/>
              <a:buFont typeface="Wingdings" panose="05000000000000000000" pitchFamily="2" charset="2"/>
              <a:buChar char="v"/>
              <a:defRPr sz="2000">
                <a:solidFill>
                  <a:schemeClr val="tx1"/>
                </a:solidFill>
                <a:latin typeface="Times New Roman" panose="02020603050405020304" pitchFamily="18" charset="0"/>
              </a:defRPr>
            </a:lvl4pPr>
            <a:lvl5pPr marL="2057400" indent="-228600">
              <a:spcBef>
                <a:spcPct val="20000"/>
              </a:spcBef>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9pPr>
          </a:lstStyle>
          <a:p>
            <a:pPr>
              <a:spcBef>
                <a:spcPct val="0"/>
              </a:spcBef>
              <a:buClrTx/>
              <a:buSzTx/>
              <a:buFontTx/>
              <a:buNone/>
            </a:pPr>
            <a:r>
              <a:rPr lang="en-US" altLang="zh-CN" sz="1400"/>
              <a:t>strhdr.sh_offset</a:t>
            </a:r>
            <a:endParaRPr lang="zh-CN" altLang="en-US" sz="1400"/>
          </a:p>
        </p:txBody>
      </p:sp>
      <p:sp>
        <p:nvSpPr>
          <p:cNvPr id="33814" name="任意多边形: 形状 26">
            <a:extLst>
              <a:ext uri="{FF2B5EF4-FFF2-40B4-BE49-F238E27FC236}">
                <a16:creationId xmlns:a16="http://schemas.microsoft.com/office/drawing/2014/main" id="{91D4391F-E6F2-48C4-8BB1-979E6F566FCA}"/>
              </a:ext>
            </a:extLst>
          </p:cNvPr>
          <p:cNvSpPr>
            <a:spLocks/>
          </p:cNvSpPr>
          <p:nvPr/>
        </p:nvSpPr>
        <p:spPr bwMode="auto">
          <a:xfrm>
            <a:off x="7700963" y="3871913"/>
            <a:ext cx="1428750" cy="2490787"/>
          </a:xfrm>
          <a:custGeom>
            <a:avLst/>
            <a:gdLst>
              <a:gd name="T0" fmla="*/ 2387 w 1428839"/>
              <a:gd name="T1" fmla="*/ 1810593 h 2491921"/>
              <a:gd name="T2" fmla="*/ 225962 w 1428839"/>
              <a:gd name="T3" fmla="*/ 2341369 h 2491921"/>
              <a:gd name="T4" fmla="*/ 1428296 w 1428839"/>
              <a:gd name="T5" fmla="*/ 2271921 h 2491921"/>
              <a:gd name="T6" fmla="*/ 131564 w 1428839"/>
              <a:gd name="T7" fmla="*/ 0 h 2491921"/>
              <a:gd name="T8" fmla="*/ 131564 w 1428839"/>
              <a:gd name="T9" fmla="*/ 0 h 249192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28839" h="2491921">
                <a:moveTo>
                  <a:pt x="2387" y="1813892"/>
                </a:moveTo>
                <a:cubicBezTo>
                  <a:pt x="-4653" y="2041249"/>
                  <a:pt x="-11693" y="2268607"/>
                  <a:pt x="226018" y="2345635"/>
                </a:cubicBezTo>
                <a:cubicBezTo>
                  <a:pt x="463729" y="2422663"/>
                  <a:pt x="1444389" y="2667000"/>
                  <a:pt x="1428652" y="2276061"/>
                </a:cubicBezTo>
                <a:cubicBezTo>
                  <a:pt x="1412915" y="1885122"/>
                  <a:pt x="131596" y="0"/>
                  <a:pt x="131596" y="0"/>
                </a:cubicBezTo>
              </a:path>
            </a:pathLst>
          </a:custGeom>
          <a:noFill/>
          <a:ln w="22225" cap="flat" cmpd="sng" algn="ctr">
            <a:solidFill>
              <a:schemeClr val="tx1"/>
            </a:solidFill>
            <a:prstDash val="solid"/>
            <a:round/>
            <a:headEnd type="none" w="sm" len="sm"/>
            <a:tailEnd type="triangle" w="lg"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815" name="文本框 27">
            <a:extLst>
              <a:ext uri="{FF2B5EF4-FFF2-40B4-BE49-F238E27FC236}">
                <a16:creationId xmlns:a16="http://schemas.microsoft.com/office/drawing/2014/main" id="{9F71BAE0-148C-40E3-81AB-5378246CF766}"/>
              </a:ext>
            </a:extLst>
          </p:cNvPr>
          <p:cNvSpPr txBox="1">
            <a:spLocks noChangeArrowheads="1"/>
          </p:cNvSpPr>
          <p:nvPr/>
        </p:nvSpPr>
        <p:spPr bwMode="auto">
          <a:xfrm>
            <a:off x="8115300" y="4133850"/>
            <a:ext cx="30003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63DE8"/>
              </a:buClr>
              <a:buSzPct val="125000"/>
              <a:buChar char="•"/>
              <a:defRPr sz="2600">
                <a:solidFill>
                  <a:schemeClr val="tx1"/>
                </a:solidFill>
                <a:latin typeface="Times New Roman" panose="02020603050405020304" pitchFamily="18" charset="0"/>
              </a:defRPr>
            </a:lvl1pPr>
            <a:lvl2pPr marL="742950" indent="-285750">
              <a:spcBef>
                <a:spcPct val="20000"/>
              </a:spcBef>
              <a:buClr>
                <a:srgbClr val="063DE8"/>
              </a:buClr>
              <a:buSzPct val="70000"/>
              <a:buFont typeface="Monotype Sorts"/>
              <a:buChar char="ä"/>
              <a:defRPr sz="2400">
                <a:solidFill>
                  <a:schemeClr val="tx1"/>
                </a:solidFill>
                <a:latin typeface="Times New Roman" panose="02020603050405020304" pitchFamily="18" charset="0"/>
              </a:defRPr>
            </a:lvl2pPr>
            <a:lvl3pPr marL="1143000" indent="-228600">
              <a:spcBef>
                <a:spcPct val="20000"/>
              </a:spcBef>
              <a:buClr>
                <a:srgbClr val="063DE8"/>
              </a:buClr>
              <a:buSzPct val="125000"/>
              <a:buFont typeface="Wingdings" panose="05000000000000000000" pitchFamily="2" charset="2"/>
              <a:buChar char="§"/>
              <a:defRPr sz="2200">
                <a:solidFill>
                  <a:schemeClr val="tx1"/>
                </a:solidFill>
                <a:latin typeface="Times New Roman" panose="02020603050405020304" pitchFamily="18" charset="0"/>
              </a:defRPr>
            </a:lvl3pPr>
            <a:lvl4pPr marL="1600200" indent="-228600">
              <a:spcBef>
                <a:spcPct val="20000"/>
              </a:spcBef>
              <a:buClr>
                <a:srgbClr val="063DE8"/>
              </a:buClr>
              <a:buSzPct val="70000"/>
              <a:buFont typeface="Wingdings" panose="05000000000000000000" pitchFamily="2" charset="2"/>
              <a:buChar char="v"/>
              <a:defRPr sz="2000">
                <a:solidFill>
                  <a:schemeClr val="tx1"/>
                </a:solidFill>
                <a:latin typeface="Times New Roman" panose="02020603050405020304" pitchFamily="18" charset="0"/>
              </a:defRPr>
            </a:lvl4pPr>
            <a:lvl5pPr marL="2057400" indent="-228600">
              <a:spcBef>
                <a:spcPct val="20000"/>
              </a:spcBef>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9pPr>
          </a:lstStyle>
          <a:p>
            <a:pPr>
              <a:spcBef>
                <a:spcPct val="0"/>
              </a:spcBef>
              <a:buClrTx/>
              <a:buSzTx/>
              <a:buFontTx/>
              <a:buNone/>
            </a:pPr>
            <a:r>
              <a:rPr lang="en-US" altLang="zh-CN" sz="1800"/>
              <a:t>4</a:t>
            </a:r>
            <a:endParaRPr lang="zh-CN" altLang="en-US" sz="1800"/>
          </a:p>
        </p:txBody>
      </p:sp>
      <p:sp>
        <p:nvSpPr>
          <p:cNvPr id="33816" name="文本框 28">
            <a:extLst>
              <a:ext uri="{FF2B5EF4-FFF2-40B4-BE49-F238E27FC236}">
                <a16:creationId xmlns:a16="http://schemas.microsoft.com/office/drawing/2014/main" id="{C48DDB96-3D6E-42D0-A91A-04549EE951D4}"/>
              </a:ext>
            </a:extLst>
          </p:cNvPr>
          <p:cNvSpPr txBox="1">
            <a:spLocks noChangeArrowheads="1"/>
          </p:cNvSpPr>
          <p:nvPr/>
        </p:nvSpPr>
        <p:spPr bwMode="auto">
          <a:xfrm>
            <a:off x="5972175" y="5895975"/>
            <a:ext cx="82391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63DE8"/>
              </a:buClr>
              <a:buSzPct val="125000"/>
              <a:buChar char="•"/>
              <a:defRPr sz="2600">
                <a:solidFill>
                  <a:schemeClr val="tx1"/>
                </a:solidFill>
                <a:latin typeface="Times New Roman" panose="02020603050405020304" pitchFamily="18" charset="0"/>
              </a:defRPr>
            </a:lvl1pPr>
            <a:lvl2pPr marL="742950" indent="-285750">
              <a:spcBef>
                <a:spcPct val="20000"/>
              </a:spcBef>
              <a:buClr>
                <a:srgbClr val="063DE8"/>
              </a:buClr>
              <a:buSzPct val="70000"/>
              <a:buFont typeface="Monotype Sorts"/>
              <a:buChar char="ä"/>
              <a:defRPr sz="2400">
                <a:solidFill>
                  <a:schemeClr val="tx1"/>
                </a:solidFill>
                <a:latin typeface="Times New Roman" panose="02020603050405020304" pitchFamily="18" charset="0"/>
              </a:defRPr>
            </a:lvl2pPr>
            <a:lvl3pPr marL="1143000" indent="-228600">
              <a:spcBef>
                <a:spcPct val="20000"/>
              </a:spcBef>
              <a:buClr>
                <a:srgbClr val="063DE8"/>
              </a:buClr>
              <a:buSzPct val="125000"/>
              <a:buFont typeface="Wingdings" panose="05000000000000000000" pitchFamily="2" charset="2"/>
              <a:buChar char="§"/>
              <a:defRPr sz="2200">
                <a:solidFill>
                  <a:schemeClr val="tx1"/>
                </a:solidFill>
                <a:latin typeface="Times New Roman" panose="02020603050405020304" pitchFamily="18" charset="0"/>
              </a:defRPr>
            </a:lvl3pPr>
            <a:lvl4pPr marL="1600200" indent="-228600">
              <a:spcBef>
                <a:spcPct val="20000"/>
              </a:spcBef>
              <a:buClr>
                <a:srgbClr val="063DE8"/>
              </a:buClr>
              <a:buSzPct val="70000"/>
              <a:buFont typeface="Wingdings" panose="05000000000000000000" pitchFamily="2" charset="2"/>
              <a:buChar char="v"/>
              <a:defRPr sz="2000">
                <a:solidFill>
                  <a:schemeClr val="tx1"/>
                </a:solidFill>
                <a:latin typeface="Times New Roman" panose="02020603050405020304" pitchFamily="18" charset="0"/>
              </a:defRPr>
            </a:lvl4pPr>
            <a:lvl5pPr marL="2057400" indent="-228600">
              <a:spcBef>
                <a:spcPct val="20000"/>
              </a:spcBef>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9pPr>
          </a:lstStyle>
          <a:p>
            <a:pPr>
              <a:spcBef>
                <a:spcPct val="0"/>
              </a:spcBef>
              <a:buClrTx/>
              <a:buSzTx/>
              <a:buFontTx/>
              <a:buNone/>
            </a:pPr>
            <a:r>
              <a:rPr lang="en-US" altLang="zh-CN" sz="1400"/>
              <a:t>sh_name</a:t>
            </a:r>
            <a:endParaRPr lang="zh-CN" altLang="en-US" sz="1400"/>
          </a:p>
        </p:txBody>
      </p:sp>
      <p:sp>
        <p:nvSpPr>
          <p:cNvPr id="33817" name="文本框 29">
            <a:extLst>
              <a:ext uri="{FF2B5EF4-FFF2-40B4-BE49-F238E27FC236}">
                <a16:creationId xmlns:a16="http://schemas.microsoft.com/office/drawing/2014/main" id="{4354BDC4-BDEA-432B-A7AA-1220AF72E778}"/>
              </a:ext>
            </a:extLst>
          </p:cNvPr>
          <p:cNvSpPr txBox="1">
            <a:spLocks noChangeArrowheads="1"/>
          </p:cNvSpPr>
          <p:nvPr/>
        </p:nvSpPr>
        <p:spPr bwMode="auto">
          <a:xfrm>
            <a:off x="6708775" y="5888038"/>
            <a:ext cx="714375"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63DE8"/>
              </a:buClr>
              <a:buSzPct val="125000"/>
              <a:buChar char="•"/>
              <a:defRPr sz="2600">
                <a:solidFill>
                  <a:schemeClr val="tx1"/>
                </a:solidFill>
                <a:latin typeface="Times New Roman" panose="02020603050405020304" pitchFamily="18" charset="0"/>
              </a:defRPr>
            </a:lvl1pPr>
            <a:lvl2pPr marL="742950" indent="-285750">
              <a:spcBef>
                <a:spcPct val="20000"/>
              </a:spcBef>
              <a:buClr>
                <a:srgbClr val="063DE8"/>
              </a:buClr>
              <a:buSzPct val="70000"/>
              <a:buFont typeface="Monotype Sorts"/>
              <a:buChar char="ä"/>
              <a:defRPr sz="2400">
                <a:solidFill>
                  <a:schemeClr val="tx1"/>
                </a:solidFill>
                <a:latin typeface="Times New Roman" panose="02020603050405020304" pitchFamily="18" charset="0"/>
              </a:defRPr>
            </a:lvl2pPr>
            <a:lvl3pPr marL="1143000" indent="-228600">
              <a:spcBef>
                <a:spcPct val="20000"/>
              </a:spcBef>
              <a:buClr>
                <a:srgbClr val="063DE8"/>
              </a:buClr>
              <a:buSzPct val="125000"/>
              <a:buFont typeface="Wingdings" panose="05000000000000000000" pitchFamily="2" charset="2"/>
              <a:buChar char="§"/>
              <a:defRPr sz="2200">
                <a:solidFill>
                  <a:schemeClr val="tx1"/>
                </a:solidFill>
                <a:latin typeface="Times New Roman" panose="02020603050405020304" pitchFamily="18" charset="0"/>
              </a:defRPr>
            </a:lvl3pPr>
            <a:lvl4pPr marL="1600200" indent="-228600">
              <a:spcBef>
                <a:spcPct val="20000"/>
              </a:spcBef>
              <a:buClr>
                <a:srgbClr val="063DE8"/>
              </a:buClr>
              <a:buSzPct val="70000"/>
              <a:buFont typeface="Wingdings" panose="05000000000000000000" pitchFamily="2" charset="2"/>
              <a:buChar char="v"/>
              <a:defRPr sz="2000">
                <a:solidFill>
                  <a:schemeClr val="tx1"/>
                </a:solidFill>
                <a:latin typeface="Times New Roman" panose="02020603050405020304" pitchFamily="18" charset="0"/>
              </a:defRPr>
            </a:lvl4pPr>
            <a:lvl5pPr marL="2057400" indent="-228600">
              <a:spcBef>
                <a:spcPct val="20000"/>
              </a:spcBef>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9pPr>
          </a:lstStyle>
          <a:p>
            <a:pPr>
              <a:spcBef>
                <a:spcPct val="0"/>
              </a:spcBef>
              <a:buClrTx/>
              <a:buSzTx/>
              <a:buFontTx/>
              <a:buNone/>
            </a:pPr>
            <a:r>
              <a:rPr lang="en-US" altLang="zh-CN" sz="1400"/>
              <a:t>strtable</a:t>
            </a:r>
            <a:endParaRPr lang="zh-CN" altLang="en-US" sz="1400"/>
          </a:p>
        </p:txBody>
      </p:sp>
      <p:sp>
        <p:nvSpPr>
          <p:cNvPr id="33818" name="任意多边形: 形状 30">
            <a:extLst>
              <a:ext uri="{FF2B5EF4-FFF2-40B4-BE49-F238E27FC236}">
                <a16:creationId xmlns:a16="http://schemas.microsoft.com/office/drawing/2014/main" id="{A5B40064-2B80-4A83-A90B-952301C9F482}"/>
              </a:ext>
            </a:extLst>
          </p:cNvPr>
          <p:cNvSpPr>
            <a:spLocks/>
          </p:cNvSpPr>
          <p:nvPr/>
        </p:nvSpPr>
        <p:spPr bwMode="auto">
          <a:xfrm>
            <a:off x="5770563" y="5133975"/>
            <a:ext cx="833437" cy="1327150"/>
          </a:xfrm>
          <a:custGeom>
            <a:avLst/>
            <a:gdLst>
              <a:gd name="T0" fmla="*/ 480899 w 833206"/>
              <a:gd name="T1" fmla="*/ 0 h 1326874"/>
              <a:gd name="T2" fmla="*/ 8266 w 833206"/>
              <a:gd name="T3" fmla="*/ 646579 h 1326874"/>
              <a:gd name="T4" fmla="*/ 834130 w 833206"/>
              <a:gd name="T5" fmla="*/ 1327978 h 1326874"/>
              <a:gd name="T6" fmla="*/ 834130 w 833206"/>
              <a:gd name="T7" fmla="*/ 1327978 h 132687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33206" h="1326874">
                <a:moveTo>
                  <a:pt x="480367" y="0"/>
                </a:moveTo>
                <a:cubicBezTo>
                  <a:pt x="214909" y="212448"/>
                  <a:pt x="-50548" y="424897"/>
                  <a:pt x="8258" y="646043"/>
                </a:cubicBezTo>
                <a:cubicBezTo>
                  <a:pt x="67064" y="867189"/>
                  <a:pt x="833206" y="1326874"/>
                  <a:pt x="833206" y="1326874"/>
                </a:cubicBezTo>
              </a:path>
            </a:pathLst>
          </a:custGeom>
          <a:noFill/>
          <a:ln w="22225" cap="flat" cmpd="sng" algn="ctr">
            <a:solidFill>
              <a:schemeClr val="tx1"/>
            </a:solidFill>
            <a:prstDash val="solid"/>
            <a:round/>
            <a:headEnd type="none" w="sm" len="sm"/>
            <a:tailEnd type="triangle" w="lg"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819" name="任意多边形: 形状 31">
            <a:extLst>
              <a:ext uri="{FF2B5EF4-FFF2-40B4-BE49-F238E27FC236}">
                <a16:creationId xmlns:a16="http://schemas.microsoft.com/office/drawing/2014/main" id="{C6B8EEA8-CD2F-48E5-A4F5-317FDDC086C7}"/>
              </a:ext>
            </a:extLst>
          </p:cNvPr>
          <p:cNvSpPr>
            <a:spLocks/>
          </p:cNvSpPr>
          <p:nvPr/>
        </p:nvSpPr>
        <p:spPr bwMode="auto">
          <a:xfrm>
            <a:off x="7096125" y="3925888"/>
            <a:ext cx="760413" cy="2563812"/>
          </a:xfrm>
          <a:custGeom>
            <a:avLst/>
            <a:gdLst>
              <a:gd name="T0" fmla="*/ 760620 w 760344"/>
              <a:gd name="T1" fmla="*/ 0 h 2564295"/>
              <a:gd name="T2" fmla="*/ 0 w 760344"/>
              <a:gd name="T3" fmla="*/ 2562363 h 2564295"/>
              <a:gd name="T4" fmla="*/ 0 60000 65536"/>
              <a:gd name="T5" fmla="*/ 0 60000 65536"/>
            </a:gdLst>
            <a:ahLst/>
            <a:cxnLst>
              <a:cxn ang="T4">
                <a:pos x="T0" y="T1"/>
              </a:cxn>
              <a:cxn ang="T5">
                <a:pos x="T2" y="T3"/>
              </a:cxn>
            </a:cxnLst>
            <a:rect l="0" t="0" r="r" b="b"/>
            <a:pathLst>
              <a:path w="760344" h="2564295">
                <a:moveTo>
                  <a:pt x="760344" y="0"/>
                </a:moveTo>
                <a:lnTo>
                  <a:pt x="0" y="2564295"/>
                </a:lnTo>
              </a:path>
            </a:pathLst>
          </a:custGeom>
          <a:noFill/>
          <a:ln w="22225" cap="flat" cmpd="sng" algn="ctr">
            <a:solidFill>
              <a:schemeClr val="tx1"/>
            </a:solidFill>
            <a:prstDash val="solid"/>
            <a:round/>
            <a:headEnd type="none" w="sm" len="sm"/>
            <a:tailEnd type="triangle" w="lg"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820" name="文本框 32">
            <a:extLst>
              <a:ext uri="{FF2B5EF4-FFF2-40B4-BE49-F238E27FC236}">
                <a16:creationId xmlns:a16="http://schemas.microsoft.com/office/drawing/2014/main" id="{CC52DBBD-29C1-4AA9-9F8E-2E8E6E8DB202}"/>
              </a:ext>
            </a:extLst>
          </p:cNvPr>
          <p:cNvSpPr txBox="1">
            <a:spLocks noChangeArrowheads="1"/>
          </p:cNvSpPr>
          <p:nvPr/>
        </p:nvSpPr>
        <p:spPr bwMode="auto">
          <a:xfrm>
            <a:off x="6423025" y="6435725"/>
            <a:ext cx="1158875"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63DE8"/>
              </a:buClr>
              <a:buSzPct val="125000"/>
              <a:buChar char="•"/>
              <a:defRPr sz="2600">
                <a:solidFill>
                  <a:schemeClr val="tx1"/>
                </a:solidFill>
                <a:latin typeface="Times New Roman" panose="02020603050405020304" pitchFamily="18" charset="0"/>
              </a:defRPr>
            </a:lvl1pPr>
            <a:lvl2pPr marL="742950" indent="-285750">
              <a:spcBef>
                <a:spcPct val="20000"/>
              </a:spcBef>
              <a:buClr>
                <a:srgbClr val="063DE8"/>
              </a:buClr>
              <a:buSzPct val="70000"/>
              <a:buFont typeface="Monotype Sorts"/>
              <a:buChar char="ä"/>
              <a:defRPr sz="2400">
                <a:solidFill>
                  <a:schemeClr val="tx1"/>
                </a:solidFill>
                <a:latin typeface="Times New Roman" panose="02020603050405020304" pitchFamily="18" charset="0"/>
              </a:defRPr>
            </a:lvl2pPr>
            <a:lvl3pPr marL="1143000" indent="-228600">
              <a:spcBef>
                <a:spcPct val="20000"/>
              </a:spcBef>
              <a:buClr>
                <a:srgbClr val="063DE8"/>
              </a:buClr>
              <a:buSzPct val="125000"/>
              <a:buFont typeface="Wingdings" panose="05000000000000000000" pitchFamily="2" charset="2"/>
              <a:buChar char="§"/>
              <a:defRPr sz="2200">
                <a:solidFill>
                  <a:schemeClr val="tx1"/>
                </a:solidFill>
                <a:latin typeface="Times New Roman" panose="02020603050405020304" pitchFamily="18" charset="0"/>
              </a:defRPr>
            </a:lvl3pPr>
            <a:lvl4pPr marL="1600200" indent="-228600">
              <a:spcBef>
                <a:spcPct val="20000"/>
              </a:spcBef>
              <a:buClr>
                <a:srgbClr val="063DE8"/>
              </a:buClr>
              <a:buSzPct val="70000"/>
              <a:buFont typeface="Wingdings" panose="05000000000000000000" pitchFamily="2" charset="2"/>
              <a:buChar char="v"/>
              <a:defRPr sz="2000">
                <a:solidFill>
                  <a:schemeClr val="tx1"/>
                </a:solidFill>
                <a:latin typeface="Times New Roman" panose="02020603050405020304" pitchFamily="18" charset="0"/>
              </a:defRPr>
            </a:lvl4pPr>
            <a:lvl5pPr marL="2057400" indent="-228600">
              <a:spcBef>
                <a:spcPct val="20000"/>
              </a:spcBef>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9pPr>
          </a:lstStyle>
          <a:p>
            <a:pPr>
              <a:spcBef>
                <a:spcPct val="0"/>
              </a:spcBef>
              <a:buClrTx/>
              <a:buSzTx/>
              <a:buFontTx/>
              <a:buNone/>
            </a:pPr>
            <a:r>
              <a:rPr lang="en-US" altLang="zh-CN" sz="1400"/>
              <a:t>Section name</a:t>
            </a:r>
            <a:endParaRPr lang="zh-CN" altLang="en-US" sz="1400"/>
          </a:p>
        </p:txBody>
      </p:sp>
      <p:sp>
        <p:nvSpPr>
          <p:cNvPr id="33821" name="文本框 34">
            <a:extLst>
              <a:ext uri="{FF2B5EF4-FFF2-40B4-BE49-F238E27FC236}">
                <a16:creationId xmlns:a16="http://schemas.microsoft.com/office/drawing/2014/main" id="{1B6A62CB-AB41-4D9C-AA94-5F371537B64B}"/>
              </a:ext>
            </a:extLst>
          </p:cNvPr>
          <p:cNvSpPr txBox="1">
            <a:spLocks noChangeArrowheads="1"/>
          </p:cNvSpPr>
          <p:nvPr/>
        </p:nvSpPr>
        <p:spPr bwMode="auto">
          <a:xfrm>
            <a:off x="5532438" y="5573713"/>
            <a:ext cx="3000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63DE8"/>
              </a:buClr>
              <a:buSzPct val="125000"/>
              <a:buChar char="•"/>
              <a:defRPr sz="2600">
                <a:solidFill>
                  <a:schemeClr val="tx1"/>
                </a:solidFill>
                <a:latin typeface="Times New Roman" panose="02020603050405020304" pitchFamily="18" charset="0"/>
              </a:defRPr>
            </a:lvl1pPr>
            <a:lvl2pPr marL="742950" indent="-285750">
              <a:spcBef>
                <a:spcPct val="20000"/>
              </a:spcBef>
              <a:buClr>
                <a:srgbClr val="063DE8"/>
              </a:buClr>
              <a:buSzPct val="70000"/>
              <a:buFont typeface="Monotype Sorts"/>
              <a:buChar char="ä"/>
              <a:defRPr sz="2400">
                <a:solidFill>
                  <a:schemeClr val="tx1"/>
                </a:solidFill>
                <a:latin typeface="Times New Roman" panose="02020603050405020304" pitchFamily="18" charset="0"/>
              </a:defRPr>
            </a:lvl2pPr>
            <a:lvl3pPr marL="1143000" indent="-228600">
              <a:spcBef>
                <a:spcPct val="20000"/>
              </a:spcBef>
              <a:buClr>
                <a:srgbClr val="063DE8"/>
              </a:buClr>
              <a:buSzPct val="125000"/>
              <a:buFont typeface="Wingdings" panose="05000000000000000000" pitchFamily="2" charset="2"/>
              <a:buChar char="§"/>
              <a:defRPr sz="2200">
                <a:solidFill>
                  <a:schemeClr val="tx1"/>
                </a:solidFill>
                <a:latin typeface="Times New Roman" panose="02020603050405020304" pitchFamily="18" charset="0"/>
              </a:defRPr>
            </a:lvl3pPr>
            <a:lvl4pPr marL="1600200" indent="-228600">
              <a:spcBef>
                <a:spcPct val="20000"/>
              </a:spcBef>
              <a:buClr>
                <a:srgbClr val="063DE8"/>
              </a:buClr>
              <a:buSzPct val="70000"/>
              <a:buFont typeface="Wingdings" panose="05000000000000000000" pitchFamily="2" charset="2"/>
              <a:buChar char="v"/>
              <a:defRPr sz="2000">
                <a:solidFill>
                  <a:schemeClr val="tx1"/>
                </a:solidFill>
                <a:latin typeface="Times New Roman" panose="02020603050405020304" pitchFamily="18" charset="0"/>
              </a:defRPr>
            </a:lvl4pPr>
            <a:lvl5pPr marL="2057400" indent="-228600">
              <a:spcBef>
                <a:spcPct val="20000"/>
              </a:spcBef>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9pPr>
          </a:lstStyle>
          <a:p>
            <a:pPr>
              <a:spcBef>
                <a:spcPct val="0"/>
              </a:spcBef>
              <a:buClrTx/>
              <a:buSzTx/>
              <a:buFontTx/>
              <a:buNone/>
            </a:pPr>
            <a:r>
              <a:rPr lang="en-US" altLang="zh-CN" sz="1800"/>
              <a:t>5</a:t>
            </a:r>
            <a:endParaRPr lang="zh-CN" altLang="en-US" sz="1800"/>
          </a:p>
        </p:txBody>
      </p:sp>
      <p:sp>
        <p:nvSpPr>
          <p:cNvPr id="33822" name="文本框 35">
            <a:extLst>
              <a:ext uri="{FF2B5EF4-FFF2-40B4-BE49-F238E27FC236}">
                <a16:creationId xmlns:a16="http://schemas.microsoft.com/office/drawing/2014/main" id="{3831D0C2-A453-465B-9011-39FDB5D08995}"/>
              </a:ext>
            </a:extLst>
          </p:cNvPr>
          <p:cNvSpPr txBox="1">
            <a:spLocks noChangeArrowheads="1"/>
          </p:cNvSpPr>
          <p:nvPr/>
        </p:nvSpPr>
        <p:spPr bwMode="auto">
          <a:xfrm>
            <a:off x="7248525" y="5646738"/>
            <a:ext cx="30003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63DE8"/>
              </a:buClr>
              <a:buSzPct val="125000"/>
              <a:buChar char="•"/>
              <a:defRPr sz="2600">
                <a:solidFill>
                  <a:schemeClr val="tx1"/>
                </a:solidFill>
                <a:latin typeface="Times New Roman" panose="02020603050405020304" pitchFamily="18" charset="0"/>
              </a:defRPr>
            </a:lvl1pPr>
            <a:lvl2pPr marL="742950" indent="-285750">
              <a:spcBef>
                <a:spcPct val="20000"/>
              </a:spcBef>
              <a:buClr>
                <a:srgbClr val="063DE8"/>
              </a:buClr>
              <a:buSzPct val="70000"/>
              <a:buFont typeface="Monotype Sorts"/>
              <a:buChar char="ä"/>
              <a:defRPr sz="2400">
                <a:solidFill>
                  <a:schemeClr val="tx1"/>
                </a:solidFill>
                <a:latin typeface="Times New Roman" panose="02020603050405020304" pitchFamily="18" charset="0"/>
              </a:defRPr>
            </a:lvl2pPr>
            <a:lvl3pPr marL="1143000" indent="-228600">
              <a:spcBef>
                <a:spcPct val="20000"/>
              </a:spcBef>
              <a:buClr>
                <a:srgbClr val="063DE8"/>
              </a:buClr>
              <a:buSzPct val="125000"/>
              <a:buFont typeface="Wingdings" panose="05000000000000000000" pitchFamily="2" charset="2"/>
              <a:buChar char="§"/>
              <a:defRPr sz="2200">
                <a:solidFill>
                  <a:schemeClr val="tx1"/>
                </a:solidFill>
                <a:latin typeface="Times New Roman" panose="02020603050405020304" pitchFamily="18" charset="0"/>
              </a:defRPr>
            </a:lvl3pPr>
            <a:lvl4pPr marL="1600200" indent="-228600">
              <a:spcBef>
                <a:spcPct val="20000"/>
              </a:spcBef>
              <a:buClr>
                <a:srgbClr val="063DE8"/>
              </a:buClr>
              <a:buSzPct val="70000"/>
              <a:buFont typeface="Wingdings" panose="05000000000000000000" pitchFamily="2" charset="2"/>
              <a:buChar char="v"/>
              <a:defRPr sz="2000">
                <a:solidFill>
                  <a:schemeClr val="tx1"/>
                </a:solidFill>
                <a:latin typeface="Times New Roman" panose="02020603050405020304" pitchFamily="18" charset="0"/>
              </a:defRPr>
            </a:lvl4pPr>
            <a:lvl5pPr marL="2057400" indent="-228600">
              <a:spcBef>
                <a:spcPct val="20000"/>
              </a:spcBef>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063DE8"/>
              </a:buClr>
              <a:buSzPct val="70000"/>
              <a:buFont typeface="Wingdings" panose="05000000000000000000" pitchFamily="2" charset="2"/>
              <a:buChar char="Ø"/>
              <a:defRPr>
                <a:solidFill>
                  <a:schemeClr val="tx1"/>
                </a:solidFill>
                <a:latin typeface="Times New Roman" panose="02020603050405020304" pitchFamily="18" charset="0"/>
              </a:defRPr>
            </a:lvl9pPr>
          </a:lstStyle>
          <a:p>
            <a:pPr>
              <a:spcBef>
                <a:spcPct val="0"/>
              </a:spcBef>
              <a:buClrTx/>
              <a:buSzTx/>
              <a:buFontTx/>
              <a:buNone/>
            </a:pPr>
            <a:r>
              <a:rPr lang="en-US" altLang="zh-CN" sz="1800"/>
              <a:t>5</a:t>
            </a:r>
            <a:endParaRPr lang="zh-CN" altLang="en-US" sz="1800"/>
          </a:p>
        </p:txBody>
      </p:sp>
    </p:spTree>
    <p:extLst>
      <p:ext uri="{BB962C8B-B14F-4D97-AF65-F5344CB8AC3E}">
        <p14:creationId xmlns:p14="http://schemas.microsoft.com/office/powerpoint/2010/main" val="2132103767"/>
      </p:ext>
    </p:extLst>
  </p:cSld>
  <p:clrMapOvr>
    <a:masterClrMapping/>
  </p:clrMapOvr>
  <p:transition spd="slow"/>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71600" y="260648"/>
            <a:ext cx="7543800" cy="360040"/>
          </a:xfrm>
        </p:spPr>
        <p:txBody>
          <a:bodyPr/>
          <a:lstStyle/>
          <a:p>
            <a:r>
              <a:rPr lang="en-US" altLang="zh-CN" dirty="0"/>
              <a:t>GCC</a:t>
            </a:r>
            <a:r>
              <a:rPr lang="zh-CN" altLang="en-US" dirty="0"/>
              <a:t>中的</a:t>
            </a:r>
            <a:r>
              <a:rPr lang="en-US" altLang="zh-CN" dirty="0"/>
              <a:t>Profiling</a:t>
            </a:r>
            <a:r>
              <a:rPr lang="zh-CN" altLang="en-US" dirty="0"/>
              <a:t>工具</a:t>
            </a:r>
          </a:p>
        </p:txBody>
      </p:sp>
      <p:sp>
        <p:nvSpPr>
          <p:cNvPr id="3" name="内容占位符 2"/>
          <p:cNvSpPr>
            <a:spLocks noGrp="1"/>
          </p:cNvSpPr>
          <p:nvPr>
            <p:ph idx="1"/>
          </p:nvPr>
        </p:nvSpPr>
        <p:spPr>
          <a:xfrm>
            <a:off x="410344" y="1628800"/>
            <a:ext cx="2289448" cy="4495800"/>
          </a:xfrm>
        </p:spPr>
        <p:txBody>
          <a:bodyPr/>
          <a:lstStyle/>
          <a:p>
            <a:r>
              <a:rPr lang="en-US" altLang="zh-CN" dirty="0" err="1"/>
              <a:t>gcc</a:t>
            </a:r>
            <a:r>
              <a:rPr lang="en-US" altLang="zh-CN" dirty="0"/>
              <a:t> –</a:t>
            </a:r>
            <a:r>
              <a:rPr lang="en-US" altLang="zh-CN" dirty="0" err="1"/>
              <a:t>pg</a:t>
            </a:r>
            <a:r>
              <a:rPr lang="en-US" altLang="zh-CN" dirty="0"/>
              <a:t> –g</a:t>
            </a:r>
            <a:r>
              <a:rPr lang="zh-CN" altLang="en-US" dirty="0"/>
              <a:t>编译源程序</a:t>
            </a:r>
            <a:endParaRPr lang="en-US" altLang="zh-CN" dirty="0"/>
          </a:p>
          <a:p>
            <a:r>
              <a:rPr lang="zh-CN" altLang="en-US" dirty="0"/>
              <a:t>运行</a:t>
            </a:r>
            <a:endParaRPr lang="en-US" altLang="zh-CN" dirty="0"/>
          </a:p>
          <a:p>
            <a:r>
              <a:rPr lang="en-US" altLang="zh-CN" dirty="0" err="1"/>
              <a:t>gprof</a:t>
            </a:r>
            <a:r>
              <a:rPr lang="en-US" altLang="zh-CN" dirty="0"/>
              <a:t> </a:t>
            </a:r>
            <a:r>
              <a:rPr lang="en-US" altLang="zh-CN" dirty="0" err="1"/>
              <a:t>a.out</a:t>
            </a:r>
            <a:r>
              <a:rPr lang="en-US" altLang="zh-CN" dirty="0"/>
              <a:t> </a:t>
            </a:r>
            <a:r>
              <a:rPr lang="en-US" altLang="zh-CN" dirty="0" err="1"/>
              <a:t>gmon.out</a:t>
            </a:r>
            <a:r>
              <a:rPr lang="en-US" altLang="zh-CN" dirty="0"/>
              <a:t> -A</a:t>
            </a:r>
            <a:endParaRPr lang="zh-CN" altLang="en-US" dirty="0"/>
          </a:p>
        </p:txBody>
      </p:sp>
      <p:pic>
        <p:nvPicPr>
          <p:cNvPr id="4" name="图片 3"/>
          <p:cNvPicPr>
            <a:picLocks noChangeAspect="1"/>
          </p:cNvPicPr>
          <p:nvPr/>
        </p:nvPicPr>
        <p:blipFill rotWithShape="1">
          <a:blip r:embed="rId2"/>
          <a:srcRect t="15000" r="61025" b="6601"/>
          <a:stretch/>
        </p:blipFill>
        <p:spPr>
          <a:xfrm>
            <a:off x="2843808" y="692696"/>
            <a:ext cx="6264696" cy="5859477"/>
          </a:xfrm>
          <a:prstGeom prst="rect">
            <a:avLst/>
          </a:prstGeom>
        </p:spPr>
      </p:pic>
    </p:spTree>
    <p:extLst>
      <p:ext uri="{BB962C8B-B14F-4D97-AF65-F5344CB8AC3E}">
        <p14:creationId xmlns:p14="http://schemas.microsoft.com/office/powerpoint/2010/main" val="2004150256"/>
      </p:ext>
    </p:extLst>
  </p:cSld>
  <p:clrMapOvr>
    <a:masterClrMapping/>
  </p:clrMapOvr>
  <p:transition spd="slow"/>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7584" y="2204864"/>
            <a:ext cx="7543800" cy="2160240"/>
          </a:xfrm>
        </p:spPr>
        <p:txBody>
          <a:bodyPr/>
          <a:lstStyle/>
          <a:p>
            <a:r>
              <a:rPr lang="zh-CN" altLang="en-US" sz="4400" dirty="0"/>
              <a:t>链接时优化（</a:t>
            </a:r>
            <a:r>
              <a:rPr lang="en-US" altLang="zh-CN" sz="4400" dirty="0"/>
              <a:t>LTO</a:t>
            </a:r>
            <a:r>
              <a:rPr lang="zh-CN" altLang="en-US" sz="4400" dirty="0"/>
              <a:t>）</a:t>
            </a:r>
          </a:p>
        </p:txBody>
      </p:sp>
    </p:spTree>
    <p:extLst>
      <p:ext uri="{BB962C8B-B14F-4D97-AF65-F5344CB8AC3E}">
        <p14:creationId xmlns:p14="http://schemas.microsoft.com/office/powerpoint/2010/main" val="1756546877"/>
      </p:ext>
    </p:extLst>
  </p:cSld>
  <p:clrMapOvr>
    <a:masterClrMapping/>
  </p:clrMapOvr>
  <p:transition spd="slow"/>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LTO</a:t>
            </a:r>
            <a:endParaRPr lang="zh-CN" altLang="en-US" dirty="0"/>
          </a:p>
        </p:txBody>
      </p:sp>
      <p:sp>
        <p:nvSpPr>
          <p:cNvPr id="3" name="内容占位符 2"/>
          <p:cNvSpPr>
            <a:spLocks noGrp="1"/>
          </p:cNvSpPr>
          <p:nvPr>
            <p:ph idx="1"/>
          </p:nvPr>
        </p:nvSpPr>
        <p:spPr/>
        <p:txBody>
          <a:bodyPr/>
          <a:lstStyle/>
          <a:p>
            <a:r>
              <a:rPr lang="zh-CN" altLang="en-US" dirty="0"/>
              <a:t>传统编译方法</a:t>
            </a:r>
            <a:endParaRPr lang="en-US" altLang="zh-CN" dirty="0"/>
          </a:p>
          <a:p>
            <a:pPr lvl="1"/>
            <a:r>
              <a:rPr lang="zh-CN" altLang="en-US" dirty="0"/>
              <a:t>优化的范围限制在单个文件</a:t>
            </a:r>
            <a:endParaRPr lang="en-US" altLang="zh-CN" dirty="0"/>
          </a:p>
          <a:p>
            <a:pPr lvl="1"/>
            <a:r>
              <a:rPr lang="zh-CN" altLang="en-US" dirty="0"/>
              <a:t>链接时实现不同文件间的合并，生成可执行文件</a:t>
            </a:r>
            <a:endParaRPr lang="en-US" altLang="zh-CN" dirty="0"/>
          </a:p>
          <a:p>
            <a:r>
              <a:rPr lang="en-US" altLang="zh-CN" dirty="0"/>
              <a:t>LTO</a:t>
            </a:r>
          </a:p>
          <a:p>
            <a:pPr lvl="1"/>
            <a:r>
              <a:rPr lang="zh-CN" altLang="en-US" dirty="0"/>
              <a:t>针对单个文件实施编译优化，生成目标文件</a:t>
            </a:r>
            <a:endParaRPr lang="en-US" altLang="zh-CN" dirty="0"/>
          </a:p>
          <a:p>
            <a:pPr lvl="1"/>
            <a:r>
              <a:rPr lang="zh-CN" altLang="en-US" dirty="0"/>
              <a:t>针对所有目标文件实施编译优化，生成一个目标文件</a:t>
            </a:r>
            <a:endParaRPr lang="en-US" altLang="zh-CN" dirty="0"/>
          </a:p>
          <a:p>
            <a:pPr lvl="1"/>
            <a:r>
              <a:rPr lang="zh-CN" altLang="en-US" dirty="0"/>
              <a:t>对单个目标文件实施链接，生成可执行文件</a:t>
            </a:r>
          </a:p>
        </p:txBody>
      </p:sp>
    </p:spTree>
    <p:extLst>
      <p:ext uri="{BB962C8B-B14F-4D97-AF65-F5344CB8AC3E}">
        <p14:creationId xmlns:p14="http://schemas.microsoft.com/office/powerpoint/2010/main" val="4068922106"/>
      </p:ext>
    </p:extLst>
  </p:cSld>
  <p:clrMapOvr>
    <a:masterClrMapping/>
  </p:clrMapOvr>
  <p:transition spd="slow"/>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LTO</a:t>
            </a:r>
            <a:r>
              <a:rPr lang="zh-CN" altLang="en-US" dirty="0"/>
              <a:t>的机会在哪里？</a:t>
            </a:r>
          </a:p>
        </p:txBody>
      </p:sp>
      <p:sp>
        <p:nvSpPr>
          <p:cNvPr id="4" name="矩形 3"/>
          <p:cNvSpPr/>
          <p:nvPr/>
        </p:nvSpPr>
        <p:spPr bwMode="auto">
          <a:xfrm>
            <a:off x="1331640" y="1268760"/>
            <a:ext cx="3096344" cy="5256584"/>
          </a:xfrm>
          <a:prstGeom prst="rect">
            <a:avLst/>
          </a:prstGeom>
          <a:noFill/>
          <a:ln w="22225" cap="flat" cmpd="sng" algn="ctr">
            <a:solidFill>
              <a:schemeClr val="tx1"/>
            </a:solidFill>
            <a:prstDash val="solid"/>
            <a:round/>
            <a:headEnd type="none" w="sm" len="sm"/>
            <a:tailEnd type="triangle" w="lg"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zh-CN" altLang="en-US" sz="2400" b="0" i="0" u="none" strike="noStrike" cap="none" normalizeH="0" baseline="0" dirty="0">
                <a:ln>
                  <a:noFill/>
                </a:ln>
                <a:solidFill>
                  <a:schemeClr val="tx1"/>
                </a:solidFill>
                <a:effectLst/>
                <a:latin typeface="Times New Roman" pitchFamily="18" charset="0"/>
              </a:rPr>
              <a:t>模块</a:t>
            </a:r>
            <a:r>
              <a:rPr kumimoji="0" lang="en-US" altLang="zh-CN" sz="2400" b="0" i="0" u="none" strike="noStrike" cap="none" normalizeH="0" baseline="0" dirty="0">
                <a:ln>
                  <a:noFill/>
                </a:ln>
                <a:solidFill>
                  <a:schemeClr val="tx1"/>
                </a:solidFill>
                <a:effectLst/>
                <a:latin typeface="Times New Roman" pitchFamily="18" charset="0"/>
              </a:rPr>
              <a:t>a</a:t>
            </a:r>
          </a:p>
          <a:p>
            <a:pPr marL="0" marR="0" indent="0" algn="l" defTabSz="914400" rtl="0" eaLnBrk="0" fontAlgn="base" latinLnBrk="0" hangingPunct="0">
              <a:lnSpc>
                <a:spcPct val="100000"/>
              </a:lnSpc>
              <a:spcBef>
                <a:spcPct val="0"/>
              </a:spcBef>
              <a:spcAft>
                <a:spcPct val="0"/>
              </a:spcAft>
              <a:buClrTx/>
              <a:buSzTx/>
              <a:buFontTx/>
              <a:buNone/>
              <a:tabLst/>
            </a:pPr>
            <a:endParaRPr lang="en-US" altLang="zh-CN" dirty="0"/>
          </a:p>
          <a:p>
            <a:pPr marL="0" marR="0" indent="0" algn="l" defTabSz="914400" rtl="0" eaLnBrk="0" fontAlgn="base" latinLnBrk="0" hangingPunct="0">
              <a:lnSpc>
                <a:spcPct val="100000"/>
              </a:lnSpc>
              <a:spcBef>
                <a:spcPct val="0"/>
              </a:spcBef>
              <a:spcAft>
                <a:spcPct val="0"/>
              </a:spcAft>
              <a:buClrTx/>
              <a:buSzTx/>
              <a:buFontTx/>
              <a:buNone/>
              <a:tabLst/>
            </a:pPr>
            <a:r>
              <a:rPr kumimoji="0" lang="en-US" altLang="zh-CN" sz="2400" b="0" i="0" u="none" strike="noStrike" cap="none" normalizeH="0" baseline="0" dirty="0">
                <a:ln>
                  <a:noFill/>
                </a:ln>
                <a:solidFill>
                  <a:schemeClr val="tx1"/>
                </a:solidFill>
                <a:effectLst/>
                <a:latin typeface="Times New Roman" pitchFamily="18" charset="0"/>
              </a:rPr>
              <a:t>static </a:t>
            </a:r>
            <a:r>
              <a:rPr kumimoji="0" lang="en-US" altLang="zh-CN" sz="2400" b="0" i="0" u="none" strike="noStrike" cap="none" normalizeH="0" baseline="0" dirty="0" err="1">
                <a:ln>
                  <a:noFill/>
                </a:ln>
                <a:solidFill>
                  <a:schemeClr val="tx1"/>
                </a:solidFill>
                <a:effectLst/>
                <a:latin typeface="Times New Roman" pitchFamily="18" charset="0"/>
              </a:rPr>
              <a:t>int</a:t>
            </a:r>
            <a:r>
              <a:rPr kumimoji="0" lang="en-US" altLang="zh-CN" sz="2400" b="0" i="0" u="none" strike="noStrike" cap="none" normalizeH="0" baseline="0" dirty="0">
                <a:ln>
                  <a:noFill/>
                </a:ln>
                <a:solidFill>
                  <a:schemeClr val="tx1"/>
                </a:solidFill>
                <a:effectLst/>
                <a:latin typeface="Times New Roman" pitchFamily="18" charset="0"/>
              </a:rPr>
              <a:t> </a:t>
            </a:r>
            <a:r>
              <a:rPr kumimoji="0" lang="en-US" altLang="zh-CN" sz="2400" b="0" i="0" u="none" strike="noStrike" cap="none" normalizeH="0" baseline="0" dirty="0" err="1">
                <a:ln>
                  <a:noFill/>
                </a:ln>
                <a:solidFill>
                  <a:schemeClr val="tx1"/>
                </a:solidFill>
                <a:effectLst/>
                <a:latin typeface="Times New Roman" pitchFamily="18" charset="0"/>
              </a:rPr>
              <a:t>b,c</a:t>
            </a:r>
            <a:r>
              <a:rPr kumimoji="0" lang="en-US" altLang="zh-CN" sz="2400" b="0" i="0" u="none" strike="noStrike" cap="none" normalizeH="0" baseline="0" dirty="0">
                <a:ln>
                  <a:noFill/>
                </a:ln>
                <a:solidFill>
                  <a:schemeClr val="tx1"/>
                </a:solidFill>
                <a:effectLst/>
                <a:latin typeface="Times New Roman" pitchFamily="18" charset="0"/>
              </a:rPr>
              <a:t>;</a:t>
            </a:r>
          </a:p>
          <a:p>
            <a:pPr marL="0" marR="0" indent="0" algn="l" defTabSz="914400" rtl="0" eaLnBrk="0" fontAlgn="base" latinLnBrk="0" hangingPunct="0">
              <a:lnSpc>
                <a:spcPct val="100000"/>
              </a:lnSpc>
              <a:spcBef>
                <a:spcPct val="0"/>
              </a:spcBef>
              <a:spcAft>
                <a:spcPct val="0"/>
              </a:spcAft>
              <a:buClrTx/>
              <a:buSzTx/>
              <a:buFontTx/>
              <a:buNone/>
              <a:tabLst/>
            </a:pPr>
            <a:r>
              <a:rPr lang="en-US" altLang="zh-CN" dirty="0" err="1"/>
              <a:t>int</a:t>
            </a:r>
            <a:r>
              <a:rPr lang="en-US" altLang="zh-CN" dirty="0"/>
              <a:t> foo(…) {</a:t>
            </a:r>
          </a:p>
          <a:p>
            <a:pPr marL="0" marR="0" indent="0" algn="l" defTabSz="914400" rtl="0" eaLnBrk="0" fontAlgn="base" latinLnBrk="0" hangingPunct="0">
              <a:lnSpc>
                <a:spcPct val="100000"/>
              </a:lnSpc>
              <a:spcBef>
                <a:spcPct val="0"/>
              </a:spcBef>
              <a:spcAft>
                <a:spcPct val="0"/>
              </a:spcAft>
              <a:buClrTx/>
              <a:buSzTx/>
              <a:buFontTx/>
              <a:buNone/>
              <a:tabLst/>
            </a:pPr>
            <a:r>
              <a:rPr kumimoji="0" lang="en-US" altLang="zh-CN" sz="2400" b="0" i="0" u="none" strike="noStrike" cap="none" normalizeH="0" baseline="0" dirty="0">
                <a:ln>
                  <a:noFill/>
                </a:ln>
                <a:solidFill>
                  <a:schemeClr val="tx1"/>
                </a:solidFill>
                <a:effectLst/>
                <a:latin typeface="Times New Roman" pitchFamily="18" charset="0"/>
              </a:rPr>
              <a:t>    while (</a:t>
            </a:r>
            <a:r>
              <a:rPr kumimoji="0" lang="en-US" altLang="zh-CN" sz="2400" b="0" i="0" u="none" strike="noStrike" cap="none" normalizeH="0" baseline="0" dirty="0" err="1">
                <a:ln>
                  <a:noFill/>
                </a:ln>
                <a:solidFill>
                  <a:schemeClr val="tx1"/>
                </a:solidFill>
                <a:effectLst/>
                <a:latin typeface="Times New Roman" pitchFamily="18" charset="0"/>
              </a:rPr>
              <a:t>aLongTime</a:t>
            </a:r>
            <a:r>
              <a:rPr kumimoji="0" lang="en-US" altLang="zh-CN" sz="2400" b="0" i="0" u="none" strike="noStrike" cap="none" normalizeH="0" baseline="0" dirty="0">
                <a:ln>
                  <a:noFill/>
                </a:ln>
                <a:solidFill>
                  <a:schemeClr val="tx1"/>
                </a:solidFill>
                <a:effectLst/>
                <a:latin typeface="Times New Roman" pitchFamily="18" charset="0"/>
              </a:rPr>
              <a:t>) {</a:t>
            </a:r>
          </a:p>
          <a:p>
            <a:pPr marL="0" marR="0" indent="0" algn="l" defTabSz="914400" rtl="0" eaLnBrk="0" fontAlgn="base" latinLnBrk="0" hangingPunct="0">
              <a:lnSpc>
                <a:spcPct val="100000"/>
              </a:lnSpc>
              <a:spcBef>
                <a:spcPct val="0"/>
              </a:spcBef>
              <a:spcAft>
                <a:spcPct val="0"/>
              </a:spcAft>
              <a:buClrTx/>
              <a:buSzTx/>
              <a:buFontTx/>
              <a:buNone/>
              <a:tabLst/>
            </a:pPr>
            <a:r>
              <a:rPr lang="en-US" altLang="zh-CN" dirty="0"/>
              <a:t>        … = </a:t>
            </a:r>
            <a:r>
              <a:rPr lang="en-US" altLang="zh-CN" dirty="0" err="1"/>
              <a:t>b+c</a:t>
            </a:r>
            <a:r>
              <a:rPr lang="en-US" altLang="zh-CN" dirty="0"/>
              <a:t>;</a:t>
            </a:r>
          </a:p>
          <a:p>
            <a:pPr marL="0" marR="0" indent="0" algn="l" defTabSz="914400" rtl="0" eaLnBrk="0" fontAlgn="base" latinLnBrk="0" hangingPunct="0">
              <a:lnSpc>
                <a:spcPct val="100000"/>
              </a:lnSpc>
              <a:spcBef>
                <a:spcPct val="0"/>
              </a:spcBef>
              <a:spcAft>
                <a:spcPct val="0"/>
              </a:spcAft>
              <a:buClrTx/>
              <a:buSzTx/>
              <a:buFontTx/>
              <a:buNone/>
              <a:tabLst/>
            </a:pPr>
            <a:r>
              <a:rPr lang="en-US" altLang="zh-CN" dirty="0"/>
              <a:t>        … = bar();</a:t>
            </a:r>
          </a:p>
          <a:p>
            <a:pPr marL="0" marR="0" indent="0" algn="l" defTabSz="914400" rtl="0" eaLnBrk="0" fontAlgn="base" latinLnBrk="0" hangingPunct="0">
              <a:lnSpc>
                <a:spcPct val="100000"/>
              </a:lnSpc>
              <a:spcBef>
                <a:spcPct val="0"/>
              </a:spcBef>
              <a:spcAft>
                <a:spcPct val="0"/>
              </a:spcAft>
              <a:buClrTx/>
              <a:buSzTx/>
              <a:buFontTx/>
              <a:buNone/>
              <a:tabLst/>
            </a:pPr>
            <a:r>
              <a:rPr lang="en-US" altLang="zh-CN" dirty="0"/>
              <a:t>        … = </a:t>
            </a:r>
            <a:r>
              <a:rPr lang="en-US" altLang="zh-CN" dirty="0" err="1"/>
              <a:t>b+c</a:t>
            </a:r>
            <a:r>
              <a:rPr lang="en-US" altLang="zh-CN" dirty="0"/>
              <a:t>;</a:t>
            </a:r>
          </a:p>
          <a:p>
            <a:pPr marL="0" marR="0" indent="0" algn="l" defTabSz="914400" rtl="0" eaLnBrk="0" fontAlgn="base" latinLnBrk="0" hangingPunct="0">
              <a:lnSpc>
                <a:spcPct val="100000"/>
              </a:lnSpc>
              <a:spcBef>
                <a:spcPct val="0"/>
              </a:spcBef>
              <a:spcAft>
                <a:spcPct val="0"/>
              </a:spcAft>
              <a:buClrTx/>
              <a:buSzTx/>
              <a:buFontTx/>
              <a:buNone/>
              <a:tabLst/>
            </a:pPr>
            <a:r>
              <a:rPr lang="en-US" altLang="zh-CN" dirty="0"/>
              <a:t>    }</a:t>
            </a:r>
            <a:endParaRPr kumimoji="0" lang="en-US" altLang="zh-CN" sz="2400" b="0" i="0" u="none" strike="noStrike" cap="none" normalizeH="0" baseline="0" dirty="0">
              <a:ln>
                <a:noFill/>
              </a:ln>
              <a:solidFill>
                <a:schemeClr val="tx1"/>
              </a:solidFill>
              <a:effectLst/>
              <a:latin typeface="Times New Roman" pitchFamily="18" charset="0"/>
            </a:endParaRPr>
          </a:p>
          <a:p>
            <a:pPr marL="0" marR="0" indent="0" algn="l" defTabSz="914400" rtl="0" eaLnBrk="0" fontAlgn="base" latinLnBrk="0" hangingPunct="0">
              <a:lnSpc>
                <a:spcPct val="100000"/>
              </a:lnSpc>
              <a:spcBef>
                <a:spcPct val="0"/>
              </a:spcBef>
              <a:spcAft>
                <a:spcPct val="0"/>
              </a:spcAft>
              <a:buClrTx/>
              <a:buSzTx/>
              <a:buFontTx/>
              <a:buNone/>
              <a:tabLst/>
            </a:pPr>
            <a:r>
              <a:rPr kumimoji="0" lang="en-US" altLang="zh-CN" sz="2400" b="0" i="0" u="none" strike="noStrike" cap="none" normalizeH="0" baseline="0" dirty="0">
                <a:ln>
                  <a:noFill/>
                </a:ln>
                <a:solidFill>
                  <a:schemeClr val="tx1"/>
                </a:solidFill>
                <a:effectLst/>
                <a:latin typeface="Times New Roman" pitchFamily="18" charset="0"/>
              </a:rPr>
              <a:t>}</a:t>
            </a:r>
          </a:p>
          <a:p>
            <a:pPr marL="0" marR="0" indent="0" algn="l" defTabSz="914400" rtl="0" eaLnBrk="0" fontAlgn="base" latinLnBrk="0" hangingPunct="0">
              <a:lnSpc>
                <a:spcPct val="100000"/>
              </a:lnSpc>
              <a:spcBef>
                <a:spcPct val="0"/>
              </a:spcBef>
              <a:spcAft>
                <a:spcPct val="0"/>
              </a:spcAft>
              <a:buClrTx/>
              <a:buSzTx/>
              <a:buFontTx/>
              <a:buNone/>
              <a:tabLst/>
            </a:pPr>
            <a:endParaRPr lang="en-US" altLang="zh-CN" dirty="0"/>
          </a:p>
          <a:p>
            <a:pPr marL="0" marR="0" indent="0" algn="l" defTabSz="914400" rtl="0" eaLnBrk="0" fontAlgn="base" latinLnBrk="0" hangingPunct="0">
              <a:lnSpc>
                <a:spcPct val="100000"/>
              </a:lnSpc>
              <a:spcBef>
                <a:spcPct val="0"/>
              </a:spcBef>
              <a:spcAft>
                <a:spcPct val="0"/>
              </a:spcAft>
              <a:buClrTx/>
              <a:buSzTx/>
              <a:buFontTx/>
              <a:buNone/>
              <a:tabLst/>
            </a:pPr>
            <a:r>
              <a:rPr kumimoji="0" lang="en-US" altLang="zh-CN" sz="2400" b="0" i="0" u="none" strike="noStrike" cap="none" normalizeH="0" baseline="0" dirty="0">
                <a:ln>
                  <a:noFill/>
                </a:ln>
                <a:solidFill>
                  <a:schemeClr val="tx1"/>
                </a:solidFill>
                <a:effectLst/>
                <a:latin typeface="Times New Roman" pitchFamily="18" charset="0"/>
              </a:rPr>
              <a:t>void </a:t>
            </a:r>
            <a:r>
              <a:rPr kumimoji="0" lang="en-US" altLang="zh-CN" sz="2400" b="0" i="0" u="none" strike="noStrike" cap="none" normalizeH="0" baseline="0" dirty="0" err="1">
                <a:ln>
                  <a:noFill/>
                </a:ln>
                <a:solidFill>
                  <a:schemeClr val="tx1"/>
                </a:solidFill>
                <a:effectLst/>
                <a:latin typeface="Times New Roman" pitchFamily="18" charset="0"/>
              </a:rPr>
              <a:t>baz</a:t>
            </a:r>
            <a:r>
              <a:rPr kumimoji="0" lang="en-US" altLang="zh-CN" sz="2400" b="0" i="0" u="none" strike="noStrike" cap="none" normalizeH="0" baseline="0" dirty="0">
                <a:ln>
                  <a:noFill/>
                </a:ln>
                <a:solidFill>
                  <a:schemeClr val="tx1"/>
                </a:solidFill>
                <a:effectLst/>
                <a:latin typeface="Times New Roman" pitchFamily="18" charset="0"/>
              </a:rPr>
              <a:t>() {</a:t>
            </a:r>
          </a:p>
          <a:p>
            <a:pPr marL="0" marR="0" indent="0" algn="l" defTabSz="914400" rtl="0" eaLnBrk="0" fontAlgn="base" latinLnBrk="0" hangingPunct="0">
              <a:lnSpc>
                <a:spcPct val="100000"/>
              </a:lnSpc>
              <a:spcBef>
                <a:spcPct val="0"/>
              </a:spcBef>
              <a:spcAft>
                <a:spcPct val="0"/>
              </a:spcAft>
              <a:buClrTx/>
              <a:buSzTx/>
              <a:buFontTx/>
              <a:buNone/>
              <a:tabLst/>
            </a:pPr>
            <a:r>
              <a:rPr lang="en-US" altLang="zh-CN" dirty="0"/>
              <a:t>    b = 6;</a:t>
            </a:r>
          </a:p>
          <a:p>
            <a:pPr marL="0" marR="0" indent="0" algn="l" defTabSz="914400" rtl="0" eaLnBrk="0" fontAlgn="base" latinLnBrk="0" hangingPunct="0">
              <a:lnSpc>
                <a:spcPct val="100000"/>
              </a:lnSpc>
              <a:spcBef>
                <a:spcPct val="0"/>
              </a:spcBef>
              <a:spcAft>
                <a:spcPct val="0"/>
              </a:spcAft>
              <a:buClrTx/>
              <a:buSzTx/>
              <a:buFontTx/>
              <a:buNone/>
              <a:tabLst/>
            </a:pPr>
            <a:r>
              <a:rPr kumimoji="0" lang="en-US" altLang="zh-CN" sz="2400" b="0" i="0" u="none" strike="noStrike" cap="none" normalizeH="0" baseline="0" dirty="0">
                <a:ln>
                  <a:noFill/>
                </a:ln>
                <a:solidFill>
                  <a:schemeClr val="tx1"/>
                </a:solidFill>
                <a:effectLst/>
                <a:latin typeface="Times New Roman" pitchFamily="18" charset="0"/>
              </a:rPr>
              <a:t>}</a:t>
            </a:r>
            <a:endParaRPr kumimoji="0" lang="zh-CN" altLang="en-US" sz="2400" b="0" i="0" u="none" strike="noStrike" cap="none" normalizeH="0" baseline="0" dirty="0">
              <a:ln>
                <a:noFill/>
              </a:ln>
              <a:solidFill>
                <a:schemeClr val="tx1"/>
              </a:solidFill>
              <a:effectLst/>
              <a:latin typeface="Times New Roman" pitchFamily="18" charset="0"/>
            </a:endParaRPr>
          </a:p>
        </p:txBody>
      </p:sp>
      <p:sp>
        <p:nvSpPr>
          <p:cNvPr id="5" name="矩形 4"/>
          <p:cNvSpPr/>
          <p:nvPr/>
        </p:nvSpPr>
        <p:spPr bwMode="auto">
          <a:xfrm>
            <a:off x="5220072" y="1268760"/>
            <a:ext cx="3096344" cy="2160240"/>
          </a:xfrm>
          <a:prstGeom prst="rect">
            <a:avLst/>
          </a:prstGeom>
          <a:noFill/>
          <a:ln w="22225" cap="flat" cmpd="sng" algn="ctr">
            <a:solidFill>
              <a:schemeClr val="tx1"/>
            </a:solidFill>
            <a:prstDash val="solid"/>
            <a:round/>
            <a:headEnd type="none" w="sm" len="sm"/>
            <a:tailEnd type="triangle" w="lg"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zh-CN" altLang="en-US" sz="2400" b="0" i="0" u="none" strike="noStrike" cap="none" normalizeH="0" baseline="0" dirty="0">
                <a:ln>
                  <a:noFill/>
                </a:ln>
                <a:solidFill>
                  <a:schemeClr val="tx1"/>
                </a:solidFill>
                <a:effectLst/>
                <a:latin typeface="Times New Roman" pitchFamily="18" charset="0"/>
              </a:rPr>
              <a:t>模块</a:t>
            </a:r>
            <a:r>
              <a:rPr lang="en-US" altLang="zh-CN" dirty="0"/>
              <a:t>b</a:t>
            </a:r>
            <a:endParaRPr kumimoji="0" lang="en-US" altLang="zh-CN" sz="2400" b="0" i="0" u="none" strike="noStrike" cap="none" normalizeH="0" baseline="0" dirty="0">
              <a:ln>
                <a:noFill/>
              </a:ln>
              <a:solidFill>
                <a:schemeClr val="tx1"/>
              </a:solidFill>
              <a:effectLst/>
              <a:latin typeface="Times New Roman" pitchFamily="18" charset="0"/>
            </a:endParaRPr>
          </a:p>
          <a:p>
            <a:pPr marL="0" marR="0" indent="0" algn="l" defTabSz="914400" rtl="0" eaLnBrk="0" fontAlgn="base" latinLnBrk="0" hangingPunct="0">
              <a:lnSpc>
                <a:spcPct val="100000"/>
              </a:lnSpc>
              <a:spcBef>
                <a:spcPct val="0"/>
              </a:spcBef>
              <a:spcAft>
                <a:spcPct val="0"/>
              </a:spcAft>
              <a:buClrTx/>
              <a:buSzTx/>
              <a:buFontTx/>
              <a:buNone/>
              <a:tabLst/>
            </a:pPr>
            <a:endParaRPr lang="en-US" altLang="zh-CN" dirty="0"/>
          </a:p>
          <a:p>
            <a:pPr marL="0" marR="0" indent="0" algn="l" defTabSz="914400" rtl="0" eaLnBrk="0" fontAlgn="base" latinLnBrk="0" hangingPunct="0">
              <a:lnSpc>
                <a:spcPct val="100000"/>
              </a:lnSpc>
              <a:spcBef>
                <a:spcPct val="0"/>
              </a:spcBef>
              <a:spcAft>
                <a:spcPct val="0"/>
              </a:spcAft>
              <a:buClrTx/>
              <a:buSzTx/>
              <a:buFontTx/>
              <a:buNone/>
              <a:tabLst/>
            </a:pPr>
            <a:r>
              <a:rPr kumimoji="0" lang="en-US" altLang="zh-CN" sz="2400" b="0" i="0" u="none" strike="noStrike" cap="none" normalizeH="0" baseline="0" dirty="0" err="1">
                <a:ln>
                  <a:noFill/>
                </a:ln>
                <a:solidFill>
                  <a:schemeClr val="tx1"/>
                </a:solidFill>
                <a:effectLst/>
                <a:latin typeface="Times New Roman" pitchFamily="18" charset="0"/>
              </a:rPr>
              <a:t>int</a:t>
            </a:r>
            <a:r>
              <a:rPr kumimoji="0" lang="en-US" altLang="zh-CN" sz="2400" b="0" i="0" u="none" strike="noStrike" cap="none" normalizeH="0" baseline="0" dirty="0">
                <a:ln>
                  <a:noFill/>
                </a:ln>
                <a:solidFill>
                  <a:schemeClr val="tx1"/>
                </a:solidFill>
                <a:effectLst/>
                <a:latin typeface="Times New Roman" pitchFamily="18" charset="0"/>
              </a:rPr>
              <a:t> bar() {</a:t>
            </a:r>
          </a:p>
          <a:p>
            <a:pPr marL="0" marR="0" indent="0" algn="l" defTabSz="914400" rtl="0" eaLnBrk="0" fontAlgn="base" latinLnBrk="0" hangingPunct="0">
              <a:lnSpc>
                <a:spcPct val="100000"/>
              </a:lnSpc>
              <a:spcBef>
                <a:spcPct val="0"/>
              </a:spcBef>
              <a:spcAft>
                <a:spcPct val="0"/>
              </a:spcAft>
              <a:buClrTx/>
              <a:buSzTx/>
              <a:buFontTx/>
              <a:buNone/>
              <a:tabLst/>
            </a:pPr>
            <a:r>
              <a:rPr lang="en-US" altLang="zh-CN" dirty="0"/>
              <a:t>    ……</a:t>
            </a:r>
          </a:p>
          <a:p>
            <a:pPr marL="0" marR="0" indent="0" algn="l" defTabSz="914400" rtl="0" eaLnBrk="0" fontAlgn="base" latinLnBrk="0" hangingPunct="0">
              <a:lnSpc>
                <a:spcPct val="100000"/>
              </a:lnSpc>
              <a:spcBef>
                <a:spcPct val="0"/>
              </a:spcBef>
              <a:spcAft>
                <a:spcPct val="0"/>
              </a:spcAft>
              <a:buClrTx/>
              <a:buSzTx/>
              <a:buFontTx/>
              <a:buNone/>
              <a:tabLst/>
            </a:pPr>
            <a:r>
              <a:rPr lang="en-US" altLang="zh-CN" dirty="0"/>
              <a:t>}</a:t>
            </a:r>
          </a:p>
        </p:txBody>
      </p:sp>
      <p:sp>
        <p:nvSpPr>
          <p:cNvPr id="6" name="矩形 5"/>
          <p:cNvSpPr/>
          <p:nvPr/>
        </p:nvSpPr>
        <p:spPr bwMode="auto">
          <a:xfrm>
            <a:off x="5220072" y="4293096"/>
            <a:ext cx="3096344" cy="2160240"/>
          </a:xfrm>
          <a:prstGeom prst="rect">
            <a:avLst/>
          </a:prstGeom>
          <a:noFill/>
          <a:ln w="22225" cap="flat" cmpd="sng" algn="ctr">
            <a:solidFill>
              <a:schemeClr val="tx1"/>
            </a:solidFill>
            <a:prstDash val="solid"/>
            <a:round/>
            <a:headEnd type="none" w="sm" len="sm"/>
            <a:tailEnd type="triangle" w="lg"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342900" marR="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ü"/>
              <a:tabLst/>
            </a:pPr>
            <a:r>
              <a:rPr kumimoji="0" lang="zh-CN" altLang="en-US" sz="2000" b="0" i="0" u="none" strike="noStrike" cap="none" normalizeH="0" baseline="0" dirty="0">
                <a:ln>
                  <a:noFill/>
                </a:ln>
                <a:solidFill>
                  <a:schemeClr val="tx1"/>
                </a:solidFill>
                <a:effectLst/>
                <a:latin typeface="Times New Roman" pitchFamily="18" charset="0"/>
              </a:rPr>
              <a:t>如果</a:t>
            </a:r>
            <a:r>
              <a:rPr kumimoji="0" lang="en-US" altLang="zh-CN" sz="2000" b="0" i="0" u="none" strike="noStrike" cap="none" normalizeH="0" baseline="0" dirty="0">
                <a:ln>
                  <a:noFill/>
                </a:ln>
                <a:solidFill>
                  <a:schemeClr val="tx1"/>
                </a:solidFill>
                <a:effectLst/>
                <a:latin typeface="Times New Roman" pitchFamily="18" charset="0"/>
              </a:rPr>
              <a:t>bar</a:t>
            </a:r>
            <a:r>
              <a:rPr kumimoji="0" lang="zh-CN" altLang="en-US" sz="2000" b="0" i="0" u="none" strike="noStrike" cap="none" normalizeH="0" baseline="0" dirty="0">
                <a:ln>
                  <a:noFill/>
                </a:ln>
                <a:solidFill>
                  <a:schemeClr val="tx1"/>
                </a:solidFill>
                <a:effectLst/>
                <a:latin typeface="Times New Roman" pitchFamily="18" charset="0"/>
              </a:rPr>
              <a:t>中会调用到</a:t>
            </a:r>
            <a:r>
              <a:rPr kumimoji="0" lang="en-US" altLang="zh-CN" sz="2000" b="0" i="0" u="none" strike="noStrike" cap="none" normalizeH="0" baseline="0" dirty="0" err="1">
                <a:ln>
                  <a:noFill/>
                </a:ln>
                <a:solidFill>
                  <a:schemeClr val="tx1"/>
                </a:solidFill>
                <a:effectLst/>
                <a:latin typeface="Times New Roman" pitchFamily="18" charset="0"/>
              </a:rPr>
              <a:t>baz</a:t>
            </a:r>
            <a:r>
              <a:rPr kumimoji="0" lang="zh-CN" altLang="en-US" sz="2000" b="0" i="0" u="none" strike="noStrike" cap="none" normalizeH="0" baseline="0" dirty="0">
                <a:ln>
                  <a:noFill/>
                </a:ln>
                <a:solidFill>
                  <a:schemeClr val="tx1"/>
                </a:solidFill>
                <a:effectLst/>
                <a:latin typeface="Times New Roman" pitchFamily="18" charset="0"/>
              </a:rPr>
              <a:t>，则</a:t>
            </a:r>
            <a:r>
              <a:rPr kumimoji="0" lang="en-US" altLang="zh-CN" sz="2000" b="0" i="0" u="none" strike="noStrike" cap="none" normalizeH="0" baseline="0" dirty="0" err="1">
                <a:ln>
                  <a:noFill/>
                </a:ln>
                <a:solidFill>
                  <a:schemeClr val="tx1"/>
                </a:solidFill>
                <a:effectLst/>
                <a:latin typeface="Times New Roman" pitchFamily="18" charset="0"/>
              </a:rPr>
              <a:t>b+c</a:t>
            </a:r>
            <a:r>
              <a:rPr kumimoji="0" lang="zh-CN" altLang="en-US" sz="2000" b="0" i="0" u="none" strike="noStrike" cap="none" normalizeH="0" baseline="0" dirty="0">
                <a:ln>
                  <a:noFill/>
                </a:ln>
                <a:solidFill>
                  <a:schemeClr val="tx1"/>
                </a:solidFill>
                <a:effectLst/>
                <a:latin typeface="Times New Roman" pitchFamily="18" charset="0"/>
              </a:rPr>
              <a:t>不能作为公共子表达式优化；</a:t>
            </a:r>
            <a:endParaRPr kumimoji="0" lang="en-US" altLang="zh-CN" sz="2000" b="0" i="0" u="none" strike="noStrike" cap="none" normalizeH="0" baseline="0" dirty="0">
              <a:ln>
                <a:noFill/>
              </a:ln>
              <a:solidFill>
                <a:schemeClr val="tx1"/>
              </a:solidFill>
              <a:effectLst/>
              <a:latin typeface="Times New Roman" pitchFamily="18" charset="0"/>
            </a:endParaRPr>
          </a:p>
          <a:p>
            <a:pPr marL="342900" marR="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ü"/>
              <a:tabLst/>
            </a:pPr>
            <a:r>
              <a:rPr lang="zh-CN" altLang="en-US" sz="2000" dirty="0"/>
              <a:t>如果</a:t>
            </a:r>
            <a:r>
              <a:rPr lang="en-US" altLang="zh-CN" sz="2000" dirty="0"/>
              <a:t>bar</a:t>
            </a:r>
            <a:r>
              <a:rPr lang="zh-CN" altLang="en-US" sz="2000" dirty="0"/>
              <a:t>中确认不会对</a:t>
            </a:r>
            <a:r>
              <a:rPr lang="en-US" altLang="zh-CN" sz="2000" dirty="0"/>
              <a:t>b</a:t>
            </a:r>
            <a:r>
              <a:rPr lang="zh-CN" altLang="en-US" sz="2000" dirty="0"/>
              <a:t>或</a:t>
            </a:r>
            <a:r>
              <a:rPr lang="en-US" altLang="zh-CN" sz="2000" dirty="0"/>
              <a:t>c</a:t>
            </a:r>
            <a:r>
              <a:rPr lang="zh-CN" altLang="en-US" sz="2000" dirty="0"/>
              <a:t>进行修改，则</a:t>
            </a:r>
            <a:r>
              <a:rPr lang="en-US" altLang="zh-CN" sz="2000" dirty="0" err="1"/>
              <a:t>b+c</a:t>
            </a:r>
            <a:r>
              <a:rPr lang="zh-CN" altLang="en-US" sz="2000" dirty="0"/>
              <a:t>可优化</a:t>
            </a:r>
            <a:endParaRPr lang="en-US" altLang="zh-CN" sz="2000" dirty="0"/>
          </a:p>
        </p:txBody>
      </p:sp>
    </p:spTree>
    <p:extLst>
      <p:ext uri="{BB962C8B-B14F-4D97-AF65-F5344CB8AC3E}">
        <p14:creationId xmlns:p14="http://schemas.microsoft.com/office/powerpoint/2010/main" val="3620945284"/>
      </p:ext>
    </p:extLst>
  </p:cSld>
  <p:clrMapOvr>
    <a:masterClrMapping/>
  </p:clrMapOvr>
  <p:transition spd="slow"/>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LTO</a:t>
            </a:r>
            <a:r>
              <a:rPr lang="zh-CN" altLang="en-US" dirty="0"/>
              <a:t>的机会在哪里？</a:t>
            </a:r>
          </a:p>
        </p:txBody>
      </p:sp>
      <p:sp>
        <p:nvSpPr>
          <p:cNvPr id="4" name="矩形 3"/>
          <p:cNvSpPr/>
          <p:nvPr/>
        </p:nvSpPr>
        <p:spPr bwMode="auto">
          <a:xfrm>
            <a:off x="1331640" y="1268760"/>
            <a:ext cx="3096344" cy="5256584"/>
          </a:xfrm>
          <a:prstGeom prst="rect">
            <a:avLst/>
          </a:prstGeom>
          <a:noFill/>
          <a:ln w="22225" cap="flat" cmpd="sng" algn="ctr">
            <a:solidFill>
              <a:schemeClr val="tx1"/>
            </a:solidFill>
            <a:prstDash val="solid"/>
            <a:round/>
            <a:headEnd type="none" w="sm" len="sm"/>
            <a:tailEnd type="triangle" w="lg"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zh-CN" altLang="en-US" sz="2400" b="0" i="0" u="none" strike="noStrike" cap="none" normalizeH="0" baseline="0" dirty="0">
                <a:ln>
                  <a:noFill/>
                </a:ln>
                <a:solidFill>
                  <a:schemeClr val="tx1"/>
                </a:solidFill>
                <a:effectLst/>
                <a:latin typeface="Times New Roman" pitchFamily="18" charset="0"/>
              </a:rPr>
              <a:t>模块</a:t>
            </a:r>
            <a:r>
              <a:rPr kumimoji="0" lang="en-US" altLang="zh-CN" sz="2400" b="0" i="0" u="none" strike="noStrike" cap="none" normalizeH="0" baseline="0" dirty="0">
                <a:ln>
                  <a:noFill/>
                </a:ln>
                <a:solidFill>
                  <a:schemeClr val="tx1"/>
                </a:solidFill>
                <a:effectLst/>
                <a:latin typeface="Times New Roman" pitchFamily="18" charset="0"/>
              </a:rPr>
              <a:t>a</a:t>
            </a:r>
          </a:p>
          <a:p>
            <a:pPr marL="0" marR="0" indent="0" algn="l" defTabSz="914400" rtl="0" eaLnBrk="0" fontAlgn="base" latinLnBrk="0" hangingPunct="0">
              <a:lnSpc>
                <a:spcPct val="100000"/>
              </a:lnSpc>
              <a:spcBef>
                <a:spcPct val="0"/>
              </a:spcBef>
              <a:spcAft>
                <a:spcPct val="0"/>
              </a:spcAft>
              <a:buClrTx/>
              <a:buSzTx/>
              <a:buFontTx/>
              <a:buNone/>
              <a:tabLst/>
            </a:pPr>
            <a:endParaRPr kumimoji="0" lang="en-US" altLang="zh-CN" sz="2400" b="0" i="0" u="none" strike="noStrike" cap="none" normalizeH="0" baseline="0" dirty="0">
              <a:ln>
                <a:noFill/>
              </a:ln>
              <a:solidFill>
                <a:schemeClr val="tx1"/>
              </a:solidFill>
              <a:effectLst/>
              <a:latin typeface="Times New Roman" pitchFamily="18" charset="0"/>
            </a:endParaRPr>
          </a:p>
          <a:p>
            <a:pPr marL="0" marR="0" indent="0" algn="l" defTabSz="914400" rtl="0" eaLnBrk="0" fontAlgn="base" latinLnBrk="0" hangingPunct="0">
              <a:lnSpc>
                <a:spcPct val="100000"/>
              </a:lnSpc>
              <a:spcBef>
                <a:spcPct val="0"/>
              </a:spcBef>
              <a:spcAft>
                <a:spcPct val="0"/>
              </a:spcAft>
              <a:buClrTx/>
              <a:buSzTx/>
              <a:buFontTx/>
              <a:buNone/>
              <a:tabLst/>
            </a:pPr>
            <a:r>
              <a:rPr lang="en-US" altLang="zh-CN" dirty="0" err="1"/>
              <a:t>int</a:t>
            </a:r>
            <a:r>
              <a:rPr lang="en-US" altLang="zh-CN" dirty="0"/>
              <a:t> *p;</a:t>
            </a:r>
          </a:p>
          <a:p>
            <a:pPr marL="0" marR="0" indent="0" algn="l" defTabSz="914400" rtl="0" eaLnBrk="0" fontAlgn="base" latinLnBrk="0" hangingPunct="0">
              <a:lnSpc>
                <a:spcPct val="100000"/>
              </a:lnSpc>
              <a:spcBef>
                <a:spcPct val="0"/>
              </a:spcBef>
              <a:spcAft>
                <a:spcPct val="0"/>
              </a:spcAft>
              <a:buClrTx/>
              <a:buSzTx/>
              <a:buFontTx/>
              <a:buNone/>
              <a:tabLst/>
            </a:pPr>
            <a:r>
              <a:rPr kumimoji="0" lang="en-US" altLang="zh-CN" sz="2400" b="0" i="0" u="none" strike="noStrike" cap="none" normalizeH="0" baseline="0" dirty="0">
                <a:ln>
                  <a:noFill/>
                </a:ln>
                <a:solidFill>
                  <a:schemeClr val="tx1"/>
                </a:solidFill>
                <a:effectLst/>
                <a:latin typeface="Times New Roman" pitchFamily="18" charset="0"/>
              </a:rPr>
              <a:t>static </a:t>
            </a:r>
            <a:r>
              <a:rPr kumimoji="0" lang="en-US" altLang="zh-CN" sz="2400" b="0" i="0" u="none" strike="noStrike" cap="none" normalizeH="0" baseline="0" dirty="0" err="1">
                <a:ln>
                  <a:noFill/>
                </a:ln>
                <a:solidFill>
                  <a:schemeClr val="tx1"/>
                </a:solidFill>
                <a:effectLst/>
                <a:latin typeface="Times New Roman" pitchFamily="18" charset="0"/>
              </a:rPr>
              <a:t>b,c</a:t>
            </a:r>
            <a:r>
              <a:rPr kumimoji="0" lang="en-US" altLang="zh-CN" sz="2400" b="0" i="0" u="none" strike="noStrike" cap="none" normalizeH="0" baseline="0" dirty="0">
                <a:ln>
                  <a:noFill/>
                </a:ln>
                <a:solidFill>
                  <a:schemeClr val="tx1"/>
                </a:solidFill>
                <a:effectLst/>
                <a:latin typeface="Times New Roman" pitchFamily="18" charset="0"/>
              </a:rPr>
              <a:t>;</a:t>
            </a:r>
          </a:p>
          <a:p>
            <a:pPr marL="0" marR="0" indent="0" algn="l" defTabSz="914400" rtl="0" eaLnBrk="0" fontAlgn="base" latinLnBrk="0" hangingPunct="0">
              <a:lnSpc>
                <a:spcPct val="100000"/>
              </a:lnSpc>
              <a:spcBef>
                <a:spcPct val="0"/>
              </a:spcBef>
              <a:spcAft>
                <a:spcPct val="0"/>
              </a:spcAft>
              <a:buClrTx/>
              <a:buSzTx/>
              <a:buFontTx/>
              <a:buNone/>
              <a:tabLst/>
            </a:pPr>
            <a:r>
              <a:rPr lang="en-US" altLang="zh-CN" dirty="0" err="1"/>
              <a:t>int</a:t>
            </a:r>
            <a:r>
              <a:rPr lang="en-US" altLang="zh-CN" dirty="0"/>
              <a:t> foo(…) {</a:t>
            </a:r>
          </a:p>
          <a:p>
            <a:pPr marL="0" marR="0" indent="0" algn="l" defTabSz="914400" rtl="0" eaLnBrk="0" fontAlgn="base" latinLnBrk="0" hangingPunct="0">
              <a:lnSpc>
                <a:spcPct val="100000"/>
              </a:lnSpc>
              <a:spcBef>
                <a:spcPct val="0"/>
              </a:spcBef>
              <a:spcAft>
                <a:spcPct val="0"/>
              </a:spcAft>
              <a:buClrTx/>
              <a:buSzTx/>
              <a:buFontTx/>
              <a:buNone/>
              <a:tabLst/>
            </a:pPr>
            <a:r>
              <a:rPr kumimoji="0" lang="en-US" altLang="zh-CN" sz="2400" b="0" i="0" u="none" strike="noStrike" cap="none" normalizeH="0" baseline="0" dirty="0">
                <a:ln>
                  <a:noFill/>
                </a:ln>
                <a:solidFill>
                  <a:schemeClr val="tx1"/>
                </a:solidFill>
                <a:effectLst/>
                <a:latin typeface="Times New Roman" pitchFamily="18" charset="0"/>
              </a:rPr>
              <a:t>    while (</a:t>
            </a:r>
            <a:r>
              <a:rPr kumimoji="0" lang="en-US" altLang="zh-CN" sz="2400" b="0" i="0" u="none" strike="noStrike" cap="none" normalizeH="0" baseline="0" dirty="0" err="1">
                <a:ln>
                  <a:noFill/>
                </a:ln>
                <a:solidFill>
                  <a:schemeClr val="tx1"/>
                </a:solidFill>
                <a:effectLst/>
                <a:latin typeface="Times New Roman" pitchFamily="18" charset="0"/>
              </a:rPr>
              <a:t>aLongTime</a:t>
            </a:r>
            <a:r>
              <a:rPr kumimoji="0" lang="en-US" altLang="zh-CN" sz="2400" b="0" i="0" u="none" strike="noStrike" cap="none" normalizeH="0" baseline="0" dirty="0">
                <a:ln>
                  <a:noFill/>
                </a:ln>
                <a:solidFill>
                  <a:schemeClr val="tx1"/>
                </a:solidFill>
                <a:effectLst/>
                <a:latin typeface="Times New Roman" pitchFamily="18" charset="0"/>
              </a:rPr>
              <a:t>) {</a:t>
            </a:r>
          </a:p>
          <a:p>
            <a:pPr marL="0" marR="0" indent="0" algn="l" defTabSz="914400" rtl="0" eaLnBrk="0" fontAlgn="base" latinLnBrk="0" hangingPunct="0">
              <a:lnSpc>
                <a:spcPct val="100000"/>
              </a:lnSpc>
              <a:spcBef>
                <a:spcPct val="0"/>
              </a:spcBef>
              <a:spcAft>
                <a:spcPct val="0"/>
              </a:spcAft>
              <a:buClrTx/>
              <a:buSzTx/>
              <a:buFontTx/>
              <a:buNone/>
              <a:tabLst/>
            </a:pPr>
            <a:r>
              <a:rPr lang="en-US" altLang="zh-CN" dirty="0"/>
              <a:t>        … = </a:t>
            </a:r>
            <a:r>
              <a:rPr lang="en-US" altLang="zh-CN" dirty="0" err="1"/>
              <a:t>b+c</a:t>
            </a:r>
            <a:r>
              <a:rPr lang="en-US" altLang="zh-CN" dirty="0"/>
              <a:t>;</a:t>
            </a:r>
          </a:p>
          <a:p>
            <a:pPr marL="0" marR="0" indent="0" algn="l" defTabSz="914400" rtl="0" eaLnBrk="0" fontAlgn="base" latinLnBrk="0" hangingPunct="0">
              <a:lnSpc>
                <a:spcPct val="100000"/>
              </a:lnSpc>
              <a:spcBef>
                <a:spcPct val="0"/>
              </a:spcBef>
              <a:spcAft>
                <a:spcPct val="0"/>
              </a:spcAft>
              <a:buClrTx/>
              <a:buSzTx/>
              <a:buFontTx/>
              <a:buNone/>
              <a:tabLst/>
            </a:pPr>
            <a:r>
              <a:rPr lang="en-US" altLang="zh-CN" dirty="0"/>
              <a:t>        *p = …;</a:t>
            </a:r>
          </a:p>
          <a:p>
            <a:pPr marL="0" marR="0" indent="0" algn="l" defTabSz="914400" rtl="0" eaLnBrk="0" fontAlgn="base" latinLnBrk="0" hangingPunct="0">
              <a:lnSpc>
                <a:spcPct val="100000"/>
              </a:lnSpc>
              <a:spcBef>
                <a:spcPct val="0"/>
              </a:spcBef>
              <a:spcAft>
                <a:spcPct val="0"/>
              </a:spcAft>
              <a:buClrTx/>
              <a:buSzTx/>
              <a:buFontTx/>
              <a:buNone/>
              <a:tabLst/>
            </a:pPr>
            <a:r>
              <a:rPr lang="en-US" altLang="zh-CN" dirty="0"/>
              <a:t>        … = </a:t>
            </a:r>
            <a:r>
              <a:rPr lang="en-US" altLang="zh-CN" dirty="0" err="1"/>
              <a:t>b+c</a:t>
            </a:r>
            <a:r>
              <a:rPr lang="en-US" altLang="zh-CN" dirty="0"/>
              <a:t>;</a:t>
            </a:r>
          </a:p>
          <a:p>
            <a:pPr marL="0" marR="0" indent="0" algn="l" defTabSz="914400" rtl="0" eaLnBrk="0" fontAlgn="base" latinLnBrk="0" hangingPunct="0">
              <a:lnSpc>
                <a:spcPct val="100000"/>
              </a:lnSpc>
              <a:spcBef>
                <a:spcPct val="0"/>
              </a:spcBef>
              <a:spcAft>
                <a:spcPct val="0"/>
              </a:spcAft>
              <a:buClrTx/>
              <a:buSzTx/>
              <a:buFontTx/>
              <a:buNone/>
              <a:tabLst/>
            </a:pPr>
            <a:r>
              <a:rPr lang="en-US" altLang="zh-CN" dirty="0"/>
              <a:t>    }</a:t>
            </a:r>
            <a:endParaRPr kumimoji="0" lang="en-US" altLang="zh-CN" sz="2400" b="0" i="0" u="none" strike="noStrike" cap="none" normalizeH="0" baseline="0" dirty="0">
              <a:ln>
                <a:noFill/>
              </a:ln>
              <a:solidFill>
                <a:schemeClr val="tx1"/>
              </a:solidFill>
              <a:effectLst/>
              <a:latin typeface="Times New Roman" pitchFamily="18" charset="0"/>
            </a:endParaRPr>
          </a:p>
          <a:p>
            <a:pPr marL="0" marR="0" indent="0" algn="l" defTabSz="914400" rtl="0" eaLnBrk="0" fontAlgn="base" latinLnBrk="0" hangingPunct="0">
              <a:lnSpc>
                <a:spcPct val="100000"/>
              </a:lnSpc>
              <a:spcBef>
                <a:spcPct val="0"/>
              </a:spcBef>
              <a:spcAft>
                <a:spcPct val="0"/>
              </a:spcAft>
              <a:buClrTx/>
              <a:buSzTx/>
              <a:buFontTx/>
              <a:buNone/>
              <a:tabLst/>
            </a:pPr>
            <a:r>
              <a:rPr kumimoji="0" lang="en-US" altLang="zh-CN" sz="2400" b="0" i="0" u="none" strike="noStrike" cap="none" normalizeH="0" baseline="0" dirty="0">
                <a:ln>
                  <a:noFill/>
                </a:ln>
                <a:solidFill>
                  <a:schemeClr val="tx1"/>
                </a:solidFill>
                <a:effectLst/>
                <a:latin typeface="Times New Roman" pitchFamily="18" charset="0"/>
              </a:rPr>
              <a:t>}</a:t>
            </a:r>
          </a:p>
        </p:txBody>
      </p:sp>
      <p:sp>
        <p:nvSpPr>
          <p:cNvPr id="5" name="矩形 4"/>
          <p:cNvSpPr/>
          <p:nvPr/>
        </p:nvSpPr>
        <p:spPr bwMode="auto">
          <a:xfrm>
            <a:off x="5220072" y="1268760"/>
            <a:ext cx="3096344" cy="2160240"/>
          </a:xfrm>
          <a:prstGeom prst="rect">
            <a:avLst/>
          </a:prstGeom>
          <a:noFill/>
          <a:ln w="22225" cap="flat" cmpd="sng" algn="ctr">
            <a:solidFill>
              <a:schemeClr val="tx1"/>
            </a:solidFill>
            <a:prstDash val="solid"/>
            <a:round/>
            <a:headEnd type="none" w="sm" len="sm"/>
            <a:tailEnd type="triangle" w="lg"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zh-CN" altLang="en-US" sz="2400" b="0" i="0" u="none" strike="noStrike" cap="none" normalizeH="0" baseline="0" dirty="0">
                <a:ln>
                  <a:noFill/>
                </a:ln>
                <a:solidFill>
                  <a:schemeClr val="tx1"/>
                </a:solidFill>
                <a:effectLst/>
                <a:latin typeface="Times New Roman" pitchFamily="18" charset="0"/>
              </a:rPr>
              <a:t>模块</a:t>
            </a:r>
            <a:r>
              <a:rPr lang="en-US" altLang="zh-CN" dirty="0"/>
              <a:t>b</a:t>
            </a:r>
            <a:endParaRPr kumimoji="0" lang="en-US" altLang="zh-CN" sz="2400" b="0" i="0" u="none" strike="noStrike" cap="none" normalizeH="0" baseline="0" dirty="0">
              <a:ln>
                <a:noFill/>
              </a:ln>
              <a:solidFill>
                <a:schemeClr val="tx1"/>
              </a:solidFill>
              <a:effectLst/>
              <a:latin typeface="Times New Roman" pitchFamily="18" charset="0"/>
            </a:endParaRPr>
          </a:p>
          <a:p>
            <a:pPr marL="0" marR="0" indent="0" algn="l" defTabSz="914400" rtl="0" eaLnBrk="0" fontAlgn="base" latinLnBrk="0" hangingPunct="0">
              <a:lnSpc>
                <a:spcPct val="100000"/>
              </a:lnSpc>
              <a:spcBef>
                <a:spcPct val="0"/>
              </a:spcBef>
              <a:spcAft>
                <a:spcPct val="0"/>
              </a:spcAft>
              <a:buClrTx/>
              <a:buSzTx/>
              <a:buFontTx/>
              <a:buNone/>
              <a:tabLst/>
            </a:pPr>
            <a:endParaRPr lang="en-US" altLang="zh-CN" dirty="0"/>
          </a:p>
          <a:p>
            <a:pPr marL="0" marR="0" indent="0" algn="l" defTabSz="914400" rtl="0" eaLnBrk="0" fontAlgn="base" latinLnBrk="0" hangingPunct="0">
              <a:lnSpc>
                <a:spcPct val="100000"/>
              </a:lnSpc>
              <a:spcBef>
                <a:spcPct val="0"/>
              </a:spcBef>
              <a:spcAft>
                <a:spcPct val="0"/>
              </a:spcAft>
              <a:buClrTx/>
              <a:buSzTx/>
              <a:buFontTx/>
              <a:buNone/>
              <a:tabLst/>
            </a:pPr>
            <a:r>
              <a:rPr kumimoji="0" lang="en-US" altLang="zh-CN" sz="2400" b="0" i="0" u="none" strike="noStrike" cap="none" normalizeH="0" baseline="0" dirty="0" err="1">
                <a:ln>
                  <a:noFill/>
                </a:ln>
                <a:solidFill>
                  <a:schemeClr val="tx1"/>
                </a:solidFill>
                <a:effectLst/>
                <a:latin typeface="Times New Roman" pitchFamily="18" charset="0"/>
              </a:rPr>
              <a:t>int</a:t>
            </a:r>
            <a:r>
              <a:rPr kumimoji="0" lang="en-US" altLang="zh-CN" sz="2400" b="0" i="0" u="none" strike="noStrike" cap="none" normalizeH="0" baseline="0" dirty="0">
                <a:ln>
                  <a:noFill/>
                </a:ln>
                <a:solidFill>
                  <a:schemeClr val="tx1"/>
                </a:solidFill>
                <a:effectLst/>
                <a:latin typeface="Times New Roman" pitchFamily="18" charset="0"/>
              </a:rPr>
              <a:t> bar() {</a:t>
            </a:r>
          </a:p>
          <a:p>
            <a:pPr marL="0" marR="0" indent="0" algn="l" defTabSz="914400" rtl="0" eaLnBrk="0" fontAlgn="base" latinLnBrk="0" hangingPunct="0">
              <a:lnSpc>
                <a:spcPct val="100000"/>
              </a:lnSpc>
              <a:spcBef>
                <a:spcPct val="0"/>
              </a:spcBef>
              <a:spcAft>
                <a:spcPct val="0"/>
              </a:spcAft>
              <a:buClrTx/>
              <a:buSzTx/>
              <a:buFontTx/>
              <a:buNone/>
              <a:tabLst/>
            </a:pPr>
            <a:r>
              <a:rPr lang="en-US" altLang="zh-CN" dirty="0"/>
              <a:t>   p = …;</a:t>
            </a:r>
          </a:p>
          <a:p>
            <a:pPr marL="0" marR="0" indent="0" algn="l" defTabSz="914400" rtl="0" eaLnBrk="0" fontAlgn="base" latinLnBrk="0" hangingPunct="0">
              <a:lnSpc>
                <a:spcPct val="100000"/>
              </a:lnSpc>
              <a:spcBef>
                <a:spcPct val="0"/>
              </a:spcBef>
              <a:spcAft>
                <a:spcPct val="0"/>
              </a:spcAft>
              <a:buClrTx/>
              <a:buSzTx/>
              <a:buFontTx/>
              <a:buNone/>
              <a:tabLst/>
            </a:pPr>
            <a:r>
              <a:rPr lang="en-US" altLang="zh-CN" dirty="0"/>
              <a:t>}</a:t>
            </a:r>
          </a:p>
        </p:txBody>
      </p:sp>
      <p:sp>
        <p:nvSpPr>
          <p:cNvPr id="6" name="矩形 5"/>
          <p:cNvSpPr/>
          <p:nvPr/>
        </p:nvSpPr>
        <p:spPr bwMode="auto">
          <a:xfrm>
            <a:off x="5220072" y="4293096"/>
            <a:ext cx="3096344" cy="2160240"/>
          </a:xfrm>
          <a:prstGeom prst="rect">
            <a:avLst/>
          </a:prstGeom>
          <a:noFill/>
          <a:ln w="22225" cap="flat" cmpd="sng" algn="ctr">
            <a:solidFill>
              <a:schemeClr val="tx1"/>
            </a:solidFill>
            <a:prstDash val="solid"/>
            <a:round/>
            <a:headEnd type="none" w="sm" len="sm"/>
            <a:tailEnd type="triangle" w="lg"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342900" marR="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ü"/>
              <a:tabLst/>
            </a:pPr>
            <a:r>
              <a:rPr kumimoji="0" lang="zh-CN" altLang="en-US" sz="2000" b="0" i="0" u="none" strike="noStrike" cap="none" normalizeH="0" baseline="0" dirty="0">
                <a:ln>
                  <a:noFill/>
                </a:ln>
                <a:solidFill>
                  <a:schemeClr val="tx1"/>
                </a:solidFill>
                <a:effectLst/>
                <a:latin typeface="Times New Roman" pitchFamily="18" charset="0"/>
              </a:rPr>
              <a:t>如果</a:t>
            </a:r>
            <a:r>
              <a:rPr kumimoji="0" lang="en-US" altLang="zh-CN" sz="2000" b="0" i="0" u="none" strike="noStrike" cap="none" normalizeH="0" baseline="0" dirty="0">
                <a:ln>
                  <a:noFill/>
                </a:ln>
                <a:solidFill>
                  <a:schemeClr val="tx1"/>
                </a:solidFill>
                <a:effectLst/>
                <a:latin typeface="Times New Roman" pitchFamily="18" charset="0"/>
              </a:rPr>
              <a:t>bar</a:t>
            </a:r>
            <a:r>
              <a:rPr kumimoji="0" lang="zh-CN" altLang="en-US" sz="2000" b="0" i="0" u="none" strike="noStrike" cap="none" normalizeH="0" baseline="0" dirty="0">
                <a:ln>
                  <a:noFill/>
                </a:ln>
                <a:solidFill>
                  <a:schemeClr val="tx1"/>
                </a:solidFill>
                <a:effectLst/>
                <a:latin typeface="Times New Roman" pitchFamily="18" charset="0"/>
              </a:rPr>
              <a:t>中对</a:t>
            </a:r>
            <a:r>
              <a:rPr lang="en-US" altLang="zh-CN" sz="2000" dirty="0"/>
              <a:t>p</a:t>
            </a:r>
            <a:r>
              <a:rPr kumimoji="0" lang="zh-CN" altLang="en-US" sz="2000" b="0" i="0" u="none" strike="noStrike" cap="none" normalizeH="0" baseline="0" dirty="0">
                <a:ln>
                  <a:noFill/>
                </a:ln>
                <a:solidFill>
                  <a:schemeClr val="tx1"/>
                </a:solidFill>
                <a:effectLst/>
                <a:latin typeface="Times New Roman" pitchFamily="18" charset="0"/>
              </a:rPr>
              <a:t>的赋值不会与</a:t>
            </a:r>
            <a:r>
              <a:rPr kumimoji="0" lang="en-US" altLang="zh-CN" sz="2000" b="0" i="0" u="none" strike="noStrike" cap="none" normalizeH="0" baseline="0" dirty="0">
                <a:ln>
                  <a:noFill/>
                </a:ln>
                <a:solidFill>
                  <a:schemeClr val="tx1"/>
                </a:solidFill>
                <a:effectLst/>
                <a:latin typeface="Times New Roman" pitchFamily="18" charset="0"/>
              </a:rPr>
              <a:t>b</a:t>
            </a:r>
            <a:r>
              <a:rPr kumimoji="0" lang="zh-CN" altLang="en-US" sz="2000" b="0" i="0" u="none" strike="noStrike" cap="none" normalizeH="0" baseline="0" dirty="0">
                <a:ln>
                  <a:noFill/>
                </a:ln>
                <a:solidFill>
                  <a:schemeClr val="tx1"/>
                </a:solidFill>
                <a:effectLst/>
                <a:latin typeface="Times New Roman" pitchFamily="18" charset="0"/>
              </a:rPr>
              <a:t>和</a:t>
            </a:r>
            <a:r>
              <a:rPr kumimoji="0" lang="en-US" altLang="zh-CN" sz="2000" b="0" i="0" u="none" strike="noStrike" cap="none" normalizeH="0" baseline="0" dirty="0">
                <a:ln>
                  <a:noFill/>
                </a:ln>
                <a:solidFill>
                  <a:schemeClr val="tx1"/>
                </a:solidFill>
                <a:effectLst/>
                <a:latin typeface="Times New Roman" pitchFamily="18" charset="0"/>
              </a:rPr>
              <a:t>c</a:t>
            </a:r>
            <a:r>
              <a:rPr kumimoji="0" lang="zh-CN" altLang="en-US" sz="2000" b="0" i="0" u="none" strike="noStrike" cap="none" normalizeH="0" baseline="0" dirty="0">
                <a:ln>
                  <a:noFill/>
                </a:ln>
                <a:solidFill>
                  <a:schemeClr val="tx1"/>
                </a:solidFill>
                <a:effectLst/>
                <a:latin typeface="Times New Roman" pitchFamily="18" charset="0"/>
              </a:rPr>
              <a:t>重叠，则可以实施</a:t>
            </a:r>
            <a:r>
              <a:rPr kumimoji="0" lang="en-US" altLang="zh-CN" sz="2000" b="0" i="0" u="none" strike="noStrike" cap="none" normalizeH="0" baseline="0" dirty="0" err="1">
                <a:ln>
                  <a:noFill/>
                </a:ln>
                <a:solidFill>
                  <a:schemeClr val="tx1"/>
                </a:solidFill>
                <a:effectLst/>
                <a:latin typeface="Times New Roman" pitchFamily="18" charset="0"/>
              </a:rPr>
              <a:t>b+c</a:t>
            </a:r>
            <a:r>
              <a:rPr kumimoji="0" lang="zh-CN" altLang="en-US" sz="2000" b="0" i="0" u="none" strike="noStrike" cap="none" normalizeH="0" baseline="0" dirty="0">
                <a:ln>
                  <a:noFill/>
                </a:ln>
                <a:solidFill>
                  <a:schemeClr val="tx1"/>
                </a:solidFill>
                <a:effectLst/>
                <a:latin typeface="Times New Roman" pitchFamily="18" charset="0"/>
              </a:rPr>
              <a:t>优化；</a:t>
            </a:r>
            <a:endParaRPr kumimoji="0" lang="en-US" altLang="zh-CN" sz="2000" b="0" i="0" u="none" strike="noStrike" cap="none" normalizeH="0" baseline="0" dirty="0">
              <a:ln>
                <a:noFill/>
              </a:ln>
              <a:solidFill>
                <a:schemeClr val="tx1"/>
              </a:solidFill>
              <a:effectLst/>
              <a:latin typeface="Times New Roman" pitchFamily="18" charset="0"/>
            </a:endParaRPr>
          </a:p>
          <a:p>
            <a:pPr marL="342900" marR="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ü"/>
              <a:tabLst/>
            </a:pPr>
            <a:r>
              <a:rPr lang="zh-CN" altLang="en-US" sz="2000" dirty="0"/>
              <a:t>如果</a:t>
            </a:r>
            <a:r>
              <a:rPr lang="en-US" altLang="zh-CN" sz="2000" dirty="0"/>
              <a:t>bar</a:t>
            </a:r>
            <a:r>
              <a:rPr lang="zh-CN" altLang="en-US" sz="2000" dirty="0"/>
              <a:t>中可能会将</a:t>
            </a:r>
            <a:r>
              <a:rPr lang="en-US" altLang="zh-CN" sz="2000" dirty="0"/>
              <a:t>p</a:t>
            </a:r>
            <a:r>
              <a:rPr lang="zh-CN" altLang="en-US" sz="2000" dirty="0"/>
              <a:t>与</a:t>
            </a:r>
            <a:r>
              <a:rPr lang="en-US" altLang="zh-CN" sz="2000" dirty="0"/>
              <a:t>b</a:t>
            </a:r>
            <a:r>
              <a:rPr lang="zh-CN" altLang="en-US" sz="2000" dirty="0"/>
              <a:t>或</a:t>
            </a:r>
            <a:r>
              <a:rPr lang="en-US" altLang="zh-CN" sz="2000" dirty="0"/>
              <a:t>c</a:t>
            </a:r>
            <a:r>
              <a:rPr lang="zh-CN" altLang="en-US" sz="2000" dirty="0"/>
              <a:t>重叠，则</a:t>
            </a:r>
            <a:r>
              <a:rPr lang="en-US" altLang="zh-CN" sz="2000" dirty="0" err="1"/>
              <a:t>b+c</a:t>
            </a:r>
            <a:r>
              <a:rPr lang="zh-CN" altLang="en-US" sz="2000" dirty="0"/>
              <a:t>不可优化</a:t>
            </a:r>
            <a:endParaRPr lang="en-US" altLang="zh-CN" sz="2000" dirty="0"/>
          </a:p>
        </p:txBody>
      </p:sp>
    </p:spTree>
    <p:extLst>
      <p:ext uri="{BB962C8B-B14F-4D97-AF65-F5344CB8AC3E}">
        <p14:creationId xmlns:p14="http://schemas.microsoft.com/office/powerpoint/2010/main" val="3920934856"/>
      </p:ext>
    </p:extLst>
  </p:cSld>
  <p:clrMapOvr>
    <a:masterClrMapping/>
  </p:clrMapOvr>
  <p:transition spd="slow"/>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LTO</a:t>
            </a:r>
            <a:r>
              <a:rPr lang="zh-CN" altLang="en-US" dirty="0"/>
              <a:t>的机会</a:t>
            </a:r>
          </a:p>
        </p:txBody>
      </p:sp>
      <p:sp>
        <p:nvSpPr>
          <p:cNvPr id="3" name="内容占位符 2"/>
          <p:cNvSpPr>
            <a:spLocks noGrp="1"/>
          </p:cNvSpPr>
          <p:nvPr>
            <p:ph idx="1"/>
          </p:nvPr>
        </p:nvSpPr>
        <p:spPr/>
        <p:txBody>
          <a:bodyPr/>
          <a:lstStyle/>
          <a:p>
            <a:r>
              <a:rPr lang="zh-CN" altLang="en-US" dirty="0"/>
              <a:t>消除函数调用</a:t>
            </a:r>
            <a:r>
              <a:rPr lang="en-US" altLang="zh-CN" dirty="0"/>
              <a:t> – </a:t>
            </a:r>
            <a:r>
              <a:rPr lang="zh-CN" altLang="en-US" dirty="0"/>
              <a:t>跨文件的函数内联</a:t>
            </a:r>
            <a:endParaRPr lang="en-US" altLang="zh-CN" dirty="0"/>
          </a:p>
          <a:p>
            <a:pPr lvl="1"/>
            <a:r>
              <a:rPr lang="zh-CN" altLang="en-US" dirty="0"/>
              <a:t>尽可能使得热的最内层循环中不包含函数调用</a:t>
            </a:r>
            <a:endParaRPr lang="en-US" altLang="zh-CN" dirty="0"/>
          </a:p>
          <a:p>
            <a:pPr lvl="1"/>
            <a:r>
              <a:rPr lang="zh-CN" altLang="en-US" dirty="0"/>
              <a:t>消除小函数调用</a:t>
            </a:r>
            <a:endParaRPr lang="en-US" altLang="zh-CN" dirty="0"/>
          </a:p>
          <a:p>
            <a:r>
              <a:rPr lang="zh-CN" altLang="en-US" dirty="0"/>
              <a:t>分析的范围更大</a:t>
            </a:r>
            <a:endParaRPr lang="en-US" altLang="zh-CN" dirty="0"/>
          </a:p>
          <a:p>
            <a:pPr lvl="1"/>
            <a:r>
              <a:rPr lang="zh-CN" altLang="en-US" dirty="0"/>
              <a:t>更精确的指针分析</a:t>
            </a:r>
            <a:endParaRPr lang="en-US" altLang="zh-CN" dirty="0"/>
          </a:p>
        </p:txBody>
      </p:sp>
    </p:spTree>
    <p:extLst>
      <p:ext uri="{BB962C8B-B14F-4D97-AF65-F5344CB8AC3E}">
        <p14:creationId xmlns:p14="http://schemas.microsoft.com/office/powerpoint/2010/main" val="3841547296"/>
      </p:ext>
    </p:extLst>
  </p:cSld>
  <p:clrMapOvr>
    <a:masterClrMapping/>
  </p:clrMapOvr>
  <p:transition spd="slow"/>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GCC</a:t>
            </a:r>
            <a:r>
              <a:rPr lang="zh-CN" altLang="en-US" dirty="0"/>
              <a:t>中</a:t>
            </a:r>
            <a:r>
              <a:rPr lang="en-US" altLang="zh-CN" dirty="0"/>
              <a:t>LTO</a:t>
            </a:r>
            <a:r>
              <a:rPr lang="zh-CN" altLang="en-US" dirty="0"/>
              <a:t>的扩展</a:t>
            </a:r>
          </a:p>
        </p:txBody>
      </p:sp>
      <p:sp>
        <p:nvSpPr>
          <p:cNvPr id="3" name="内容占位符 2"/>
          <p:cNvSpPr>
            <a:spLocks noGrp="1"/>
          </p:cNvSpPr>
          <p:nvPr>
            <p:ph idx="1"/>
          </p:nvPr>
        </p:nvSpPr>
        <p:spPr/>
        <p:txBody>
          <a:bodyPr/>
          <a:lstStyle/>
          <a:p>
            <a:r>
              <a:rPr lang="en-US" altLang="zh-CN" dirty="0"/>
              <a:t>-</a:t>
            </a:r>
            <a:r>
              <a:rPr lang="en-US" altLang="zh-CN" dirty="0" err="1"/>
              <a:t>flto</a:t>
            </a:r>
            <a:r>
              <a:rPr lang="zh-CN" altLang="en-US" dirty="0"/>
              <a:t>选项</a:t>
            </a:r>
            <a:endParaRPr lang="en-US" altLang="zh-CN" dirty="0"/>
          </a:p>
          <a:p>
            <a:pPr lvl="1"/>
            <a:r>
              <a:rPr lang="en-US" altLang="zh-CN" dirty="0" err="1"/>
              <a:t>gcc</a:t>
            </a:r>
            <a:r>
              <a:rPr lang="en-US" altLang="zh-CN" dirty="0"/>
              <a:t> –</a:t>
            </a:r>
            <a:r>
              <a:rPr lang="en-US" altLang="zh-CN" dirty="0" err="1"/>
              <a:t>flto</a:t>
            </a:r>
            <a:r>
              <a:rPr lang="en-US" altLang="zh-CN" dirty="0"/>
              <a:t> –c f1.c</a:t>
            </a:r>
          </a:p>
          <a:p>
            <a:pPr lvl="1"/>
            <a:r>
              <a:rPr lang="en-US" altLang="zh-CN" dirty="0" err="1"/>
              <a:t>gcc</a:t>
            </a:r>
            <a:r>
              <a:rPr lang="en-US" altLang="zh-CN" dirty="0"/>
              <a:t> –</a:t>
            </a:r>
            <a:r>
              <a:rPr lang="en-US" altLang="zh-CN" dirty="0" err="1"/>
              <a:t>flto</a:t>
            </a:r>
            <a:r>
              <a:rPr lang="en-US" altLang="zh-CN" dirty="0"/>
              <a:t> –c f2.c</a:t>
            </a:r>
          </a:p>
          <a:p>
            <a:pPr lvl="1"/>
            <a:r>
              <a:rPr lang="en-US" altLang="zh-CN" dirty="0" err="1"/>
              <a:t>gcc</a:t>
            </a:r>
            <a:r>
              <a:rPr lang="en-US" altLang="zh-CN" dirty="0"/>
              <a:t> –</a:t>
            </a:r>
            <a:r>
              <a:rPr lang="en-US" altLang="zh-CN" dirty="0" err="1"/>
              <a:t>flto</a:t>
            </a:r>
            <a:r>
              <a:rPr lang="en-US" altLang="zh-CN" dirty="0"/>
              <a:t> –o f f1.o f2.o</a:t>
            </a:r>
          </a:p>
          <a:p>
            <a:pPr lvl="1"/>
            <a:endParaRPr lang="en-US" altLang="zh-CN" dirty="0"/>
          </a:p>
          <a:p>
            <a:pPr lvl="1"/>
            <a:r>
              <a:rPr lang="en-US" altLang="zh-CN" dirty="0" err="1"/>
              <a:t>gcc</a:t>
            </a:r>
            <a:r>
              <a:rPr lang="en-US" altLang="zh-CN" dirty="0"/>
              <a:t> –</a:t>
            </a:r>
            <a:r>
              <a:rPr lang="en-US" altLang="zh-CN" dirty="0" err="1"/>
              <a:t>flto</a:t>
            </a:r>
            <a:r>
              <a:rPr lang="en-US" altLang="zh-CN" dirty="0"/>
              <a:t> –o f f1.c f2.c</a:t>
            </a:r>
          </a:p>
          <a:p>
            <a:r>
              <a:rPr lang="en-US" altLang="zh-CN" dirty="0"/>
              <a:t>-</a:t>
            </a:r>
            <a:r>
              <a:rPr lang="en-US" altLang="zh-CN" dirty="0" err="1"/>
              <a:t>fwhopr</a:t>
            </a:r>
            <a:r>
              <a:rPr lang="zh-CN" altLang="en-US" dirty="0"/>
              <a:t>选项</a:t>
            </a:r>
            <a:endParaRPr lang="en-US" altLang="zh-CN" dirty="0"/>
          </a:p>
        </p:txBody>
      </p:sp>
      <p:pic>
        <p:nvPicPr>
          <p:cNvPr id="4" name="图片 3"/>
          <p:cNvPicPr>
            <a:picLocks noChangeAspect="1"/>
          </p:cNvPicPr>
          <p:nvPr/>
        </p:nvPicPr>
        <p:blipFill rotWithShape="1">
          <a:blip r:embed="rId2"/>
          <a:srcRect l="31100" t="51400" r="40550" b="36000"/>
          <a:stretch/>
        </p:blipFill>
        <p:spPr>
          <a:xfrm>
            <a:off x="2195736" y="4941168"/>
            <a:ext cx="4392488" cy="1098122"/>
          </a:xfrm>
          <a:prstGeom prst="rect">
            <a:avLst/>
          </a:prstGeom>
        </p:spPr>
      </p:pic>
    </p:spTree>
    <p:extLst>
      <p:ext uri="{BB962C8B-B14F-4D97-AF65-F5344CB8AC3E}">
        <p14:creationId xmlns:p14="http://schemas.microsoft.com/office/powerpoint/2010/main" val="2674222748"/>
      </p:ext>
    </p:extLst>
  </p:cSld>
  <p:clrMapOvr>
    <a:masterClrMapping/>
  </p:clrMapOvr>
  <p:transition spd="slow"/>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GCC</a:t>
            </a:r>
            <a:r>
              <a:rPr lang="zh-CN" altLang="en-US" dirty="0"/>
              <a:t>的</a:t>
            </a:r>
            <a:r>
              <a:rPr lang="en-US" altLang="zh-CN" dirty="0"/>
              <a:t>LTO</a:t>
            </a:r>
            <a:endParaRPr lang="zh-CN" altLang="en-US" dirty="0"/>
          </a:p>
        </p:txBody>
      </p:sp>
      <p:sp>
        <p:nvSpPr>
          <p:cNvPr id="3" name="内容占位符 2"/>
          <p:cNvSpPr>
            <a:spLocks noGrp="1"/>
          </p:cNvSpPr>
          <p:nvPr>
            <p:ph idx="1"/>
          </p:nvPr>
        </p:nvSpPr>
        <p:spPr/>
        <p:txBody>
          <a:bodyPr/>
          <a:lstStyle/>
          <a:p>
            <a:endParaRPr lang="zh-CN" altLang="en-US"/>
          </a:p>
        </p:txBody>
      </p:sp>
      <p:pic>
        <p:nvPicPr>
          <p:cNvPr id="4" name="图片 3"/>
          <p:cNvPicPr>
            <a:picLocks noChangeAspect="1"/>
          </p:cNvPicPr>
          <p:nvPr/>
        </p:nvPicPr>
        <p:blipFill rotWithShape="1">
          <a:blip r:embed="rId3"/>
          <a:srcRect l="31392" t="44847" r="34428" b="30238"/>
          <a:stretch/>
        </p:blipFill>
        <p:spPr>
          <a:xfrm>
            <a:off x="107504" y="1268760"/>
            <a:ext cx="8781098" cy="4608512"/>
          </a:xfrm>
          <a:prstGeom prst="rect">
            <a:avLst/>
          </a:prstGeom>
        </p:spPr>
      </p:pic>
    </p:spTree>
    <p:extLst>
      <p:ext uri="{BB962C8B-B14F-4D97-AF65-F5344CB8AC3E}">
        <p14:creationId xmlns:p14="http://schemas.microsoft.com/office/powerpoint/2010/main" val="892376237"/>
      </p:ext>
    </p:extLst>
  </p:cSld>
  <p:clrMapOvr>
    <a:masterClrMapping/>
  </p:clrMapOvr>
  <p:transition spd="slow"/>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CAFEC4-1213-413A-9031-EB47B2BE37B9}"/>
              </a:ext>
            </a:extLst>
          </p:cNvPr>
          <p:cNvSpPr>
            <a:spLocks noGrp="1"/>
          </p:cNvSpPr>
          <p:nvPr>
            <p:ph type="title"/>
          </p:nvPr>
        </p:nvSpPr>
        <p:spPr/>
        <p:txBody>
          <a:bodyPr/>
          <a:lstStyle/>
          <a:p>
            <a:r>
              <a:rPr lang="en-US" altLang="zh-CN" dirty="0"/>
              <a:t>LTO</a:t>
            </a:r>
            <a:r>
              <a:rPr lang="zh-CN" altLang="en-US" dirty="0"/>
              <a:t>的例子</a:t>
            </a:r>
          </a:p>
        </p:txBody>
      </p:sp>
      <p:sp>
        <p:nvSpPr>
          <p:cNvPr id="3" name="内容占位符 2">
            <a:extLst>
              <a:ext uri="{FF2B5EF4-FFF2-40B4-BE49-F238E27FC236}">
                <a16:creationId xmlns:a16="http://schemas.microsoft.com/office/drawing/2014/main" id="{B0682FF0-91F8-4474-B64F-5D3408F98A33}"/>
              </a:ext>
            </a:extLst>
          </p:cNvPr>
          <p:cNvSpPr>
            <a:spLocks noGrp="1"/>
          </p:cNvSpPr>
          <p:nvPr>
            <p:ph idx="1"/>
          </p:nvPr>
        </p:nvSpPr>
        <p:spPr/>
        <p:txBody>
          <a:bodyPr/>
          <a:lstStyle/>
          <a:p>
            <a:endParaRPr lang="zh-CN" altLang="en-US"/>
          </a:p>
        </p:txBody>
      </p:sp>
      <p:pic>
        <p:nvPicPr>
          <p:cNvPr id="4" name="图片 3">
            <a:extLst>
              <a:ext uri="{FF2B5EF4-FFF2-40B4-BE49-F238E27FC236}">
                <a16:creationId xmlns:a16="http://schemas.microsoft.com/office/drawing/2014/main" id="{3CCC9CE7-EF37-4B99-B0AC-D2478F67F40B}"/>
              </a:ext>
            </a:extLst>
          </p:cNvPr>
          <p:cNvPicPr>
            <a:picLocks noChangeAspect="1"/>
          </p:cNvPicPr>
          <p:nvPr/>
        </p:nvPicPr>
        <p:blipFill rotWithShape="1">
          <a:blip r:embed="rId2"/>
          <a:srcRect l="14563" t="26200" r="32675" b="17800"/>
          <a:stretch/>
        </p:blipFill>
        <p:spPr>
          <a:xfrm>
            <a:off x="467544" y="1196752"/>
            <a:ext cx="8454490" cy="5047456"/>
          </a:xfrm>
          <a:prstGeom prst="rect">
            <a:avLst/>
          </a:prstGeom>
        </p:spPr>
      </p:pic>
    </p:spTree>
    <p:extLst>
      <p:ext uri="{BB962C8B-B14F-4D97-AF65-F5344CB8AC3E}">
        <p14:creationId xmlns:p14="http://schemas.microsoft.com/office/powerpoint/2010/main" val="837803140"/>
      </p:ext>
    </p:extLst>
  </p:cSld>
  <p:clrMapOvr>
    <a:masterClrMapping/>
  </p:clrMapOvr>
  <p:transition spd="slow"/>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B4EC4816-7859-4923-89D9-C3C59697C25D}"/>
              </a:ext>
            </a:extLst>
          </p:cNvPr>
          <p:cNvPicPr>
            <a:picLocks noChangeAspect="1"/>
          </p:cNvPicPr>
          <p:nvPr/>
        </p:nvPicPr>
        <p:blipFill rotWithShape="1">
          <a:blip r:embed="rId3"/>
          <a:srcRect l="24013" t="30058" r="46850" b="12878"/>
          <a:stretch/>
        </p:blipFill>
        <p:spPr>
          <a:xfrm>
            <a:off x="3851920" y="116632"/>
            <a:ext cx="5229100" cy="6624736"/>
          </a:xfrm>
          <a:prstGeom prst="rect">
            <a:avLst/>
          </a:prstGeom>
        </p:spPr>
      </p:pic>
      <p:sp>
        <p:nvSpPr>
          <p:cNvPr id="3" name="内容占位符 2">
            <a:extLst>
              <a:ext uri="{FF2B5EF4-FFF2-40B4-BE49-F238E27FC236}">
                <a16:creationId xmlns:a16="http://schemas.microsoft.com/office/drawing/2014/main" id="{8DFDF96E-3645-4418-BCAE-37E71ADC32A2}"/>
              </a:ext>
            </a:extLst>
          </p:cNvPr>
          <p:cNvSpPr>
            <a:spLocks noGrp="1"/>
          </p:cNvSpPr>
          <p:nvPr>
            <p:ph idx="1"/>
          </p:nvPr>
        </p:nvSpPr>
        <p:spPr/>
        <p:txBody>
          <a:bodyPr/>
          <a:lstStyle/>
          <a:p>
            <a:endParaRPr lang="zh-CN" altLang="en-US" dirty="0"/>
          </a:p>
        </p:txBody>
      </p:sp>
      <p:pic>
        <p:nvPicPr>
          <p:cNvPr id="4" name="图片 3">
            <a:extLst>
              <a:ext uri="{FF2B5EF4-FFF2-40B4-BE49-F238E27FC236}">
                <a16:creationId xmlns:a16="http://schemas.microsoft.com/office/drawing/2014/main" id="{879EFBC6-4740-415E-B354-D5A5F29F1E41}"/>
              </a:ext>
            </a:extLst>
          </p:cNvPr>
          <p:cNvPicPr>
            <a:picLocks noChangeAspect="1"/>
          </p:cNvPicPr>
          <p:nvPr/>
        </p:nvPicPr>
        <p:blipFill rotWithShape="1">
          <a:blip r:embed="rId4"/>
          <a:srcRect l="21651" t="29000" r="50787" b="13600"/>
          <a:stretch/>
        </p:blipFill>
        <p:spPr>
          <a:xfrm>
            <a:off x="5781" y="1052737"/>
            <a:ext cx="4062164" cy="5184576"/>
          </a:xfrm>
          <a:prstGeom prst="rect">
            <a:avLst/>
          </a:prstGeom>
        </p:spPr>
      </p:pic>
    </p:spTree>
    <p:extLst>
      <p:ext uri="{BB962C8B-B14F-4D97-AF65-F5344CB8AC3E}">
        <p14:creationId xmlns:p14="http://schemas.microsoft.com/office/powerpoint/2010/main" val="4072455740"/>
      </p:ext>
    </p:extLst>
  </p:cSld>
  <p:clrMapOvr>
    <a:masterClrMapping/>
  </p:clrMapOvr>
  <p:transition spd="slow"/>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标题 1"/>
          <p:cNvSpPr>
            <a:spLocks noGrp="1"/>
          </p:cNvSpPr>
          <p:nvPr>
            <p:ph type="title"/>
          </p:nvPr>
        </p:nvSpPr>
        <p:spPr>
          <a:xfrm>
            <a:off x="971550" y="404813"/>
            <a:ext cx="7543800" cy="914400"/>
          </a:xfrm>
        </p:spPr>
        <p:txBody>
          <a:bodyPr/>
          <a:lstStyle/>
          <a:p>
            <a:r>
              <a:rPr lang="zh-CN" altLang="en-US"/>
              <a:t>链接过程</a:t>
            </a:r>
          </a:p>
        </p:txBody>
      </p:sp>
      <p:sp>
        <p:nvSpPr>
          <p:cNvPr id="32771" name="内容占位符 2"/>
          <p:cNvSpPr>
            <a:spLocks noGrp="1"/>
          </p:cNvSpPr>
          <p:nvPr>
            <p:ph idx="1"/>
          </p:nvPr>
        </p:nvSpPr>
        <p:spPr>
          <a:xfrm>
            <a:off x="179388" y="1341438"/>
            <a:ext cx="8713787" cy="4495800"/>
          </a:xfrm>
        </p:spPr>
        <p:txBody>
          <a:bodyPr/>
          <a:lstStyle/>
          <a:p>
            <a:r>
              <a:rPr lang="zh-CN" altLang="en-US"/>
              <a:t>第一遍：空间与地址分配</a:t>
            </a:r>
            <a:endParaRPr lang="en-US" altLang="zh-CN"/>
          </a:p>
          <a:p>
            <a:pPr lvl="1"/>
            <a:r>
              <a:rPr lang="zh-CN" altLang="en-US"/>
              <a:t>创建一个表格，记录所有模块的长度信息</a:t>
            </a:r>
            <a:endParaRPr lang="en-US" altLang="zh-CN"/>
          </a:p>
          <a:p>
            <a:pPr lvl="1"/>
            <a:r>
              <a:rPr lang="zh-CN" altLang="en-US"/>
              <a:t>根据该表格，为每个模块分配其加载地址</a:t>
            </a:r>
            <a:endParaRPr lang="en-US" altLang="zh-CN"/>
          </a:p>
          <a:p>
            <a:pPr lvl="1"/>
            <a:r>
              <a:rPr lang="zh-CN" altLang="en-US"/>
              <a:t>对每个模块</a:t>
            </a:r>
            <a:endParaRPr lang="en-US" altLang="zh-CN"/>
          </a:p>
          <a:p>
            <a:pPr lvl="2"/>
            <a:r>
              <a:rPr lang="zh-CN" altLang="en-US"/>
              <a:t>将其符号表读入到全局符号表</a:t>
            </a:r>
            <a:endParaRPr lang="en-US" altLang="zh-CN"/>
          </a:p>
          <a:p>
            <a:pPr lvl="2"/>
            <a:r>
              <a:rPr lang="zh-CN" altLang="en-US"/>
              <a:t>确定每个符号在输出文件中的地址（用到模块的加载地址）</a:t>
            </a:r>
            <a:endParaRPr lang="en-US" altLang="zh-CN"/>
          </a:p>
          <a:p>
            <a:r>
              <a:rPr lang="zh-CN" altLang="en-US"/>
              <a:t>第二遍：符号解析与重定位</a:t>
            </a:r>
            <a:endParaRPr lang="en-US" altLang="zh-CN"/>
          </a:p>
          <a:p>
            <a:pPr lvl="1"/>
            <a:r>
              <a:rPr lang="zh-CN" altLang="en-US"/>
              <a:t>地址重定位</a:t>
            </a:r>
            <a:endParaRPr lang="en-US" altLang="zh-CN"/>
          </a:p>
          <a:p>
            <a:pPr lvl="2"/>
            <a:r>
              <a:rPr lang="zh-CN" altLang="en-US"/>
              <a:t>寻找每一条包含内存地址的指令，在该内存地址上添加本目标模块的加载地址</a:t>
            </a:r>
            <a:endParaRPr lang="en-US" altLang="zh-CN"/>
          </a:p>
          <a:p>
            <a:pPr lvl="1"/>
            <a:r>
              <a:rPr lang="zh-CN" altLang="en-US"/>
              <a:t>外部符号解析</a:t>
            </a:r>
            <a:endParaRPr lang="en-US" altLang="zh-CN"/>
          </a:p>
        </p:txBody>
      </p:sp>
    </p:spTree>
    <p:extLst>
      <p:ext uri="{BB962C8B-B14F-4D97-AF65-F5344CB8AC3E}">
        <p14:creationId xmlns:p14="http://schemas.microsoft.com/office/powerpoint/2010/main" val="3292725150"/>
      </p:ext>
    </p:extLst>
  </p:cSld>
  <p:clrMapOvr>
    <a:masterClrMapping/>
  </p:clrMapOvr>
  <p:transition spd="slow"/>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7584" y="2204864"/>
            <a:ext cx="7543800" cy="2160240"/>
          </a:xfrm>
        </p:spPr>
        <p:txBody>
          <a:bodyPr/>
          <a:lstStyle/>
          <a:p>
            <a:r>
              <a:rPr lang="zh-CN" altLang="en-US" sz="4400" dirty="0"/>
              <a:t>动态编译</a:t>
            </a:r>
            <a:r>
              <a:rPr lang="en-US" altLang="zh-CN" sz="4400" dirty="0"/>
              <a:t>/JIT</a:t>
            </a:r>
            <a:endParaRPr lang="zh-CN" altLang="en-US" sz="4400" dirty="0"/>
          </a:p>
        </p:txBody>
      </p:sp>
    </p:spTree>
    <p:extLst>
      <p:ext uri="{BB962C8B-B14F-4D97-AF65-F5344CB8AC3E}">
        <p14:creationId xmlns:p14="http://schemas.microsoft.com/office/powerpoint/2010/main" val="1907323968"/>
      </p:ext>
    </p:extLst>
  </p:cSld>
  <p:clrMapOvr>
    <a:masterClrMapping/>
  </p:clrMapOvr>
  <p:transition spd="slow"/>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JIT (Just-in-Time Compilation)</a:t>
            </a:r>
            <a:endParaRPr lang="zh-CN" altLang="en-US" dirty="0"/>
          </a:p>
        </p:txBody>
      </p:sp>
      <p:sp>
        <p:nvSpPr>
          <p:cNvPr id="3" name="内容占位符 2"/>
          <p:cNvSpPr>
            <a:spLocks noGrp="1"/>
          </p:cNvSpPr>
          <p:nvPr>
            <p:ph idx="1"/>
          </p:nvPr>
        </p:nvSpPr>
        <p:spPr/>
        <p:txBody>
          <a:bodyPr/>
          <a:lstStyle/>
          <a:p>
            <a:r>
              <a:rPr lang="zh-CN" altLang="en-US" dirty="0"/>
              <a:t>程序一边执行一边编译</a:t>
            </a:r>
            <a:endParaRPr lang="en-US" altLang="zh-CN" dirty="0"/>
          </a:p>
          <a:p>
            <a:r>
              <a:rPr lang="zh-CN" altLang="en-US" dirty="0"/>
              <a:t>在</a:t>
            </a:r>
            <a:r>
              <a:rPr lang="en-US" altLang="zh-CN" dirty="0"/>
              <a:t>Java</a:t>
            </a:r>
            <a:r>
              <a:rPr lang="zh-CN" altLang="en-US" dirty="0"/>
              <a:t>中被广泛采用</a:t>
            </a:r>
            <a:endParaRPr lang="en-US" altLang="zh-CN" dirty="0"/>
          </a:p>
          <a:p>
            <a:r>
              <a:rPr lang="zh-CN" altLang="en-US" dirty="0"/>
              <a:t>优点：跨平台</a:t>
            </a:r>
            <a:endParaRPr lang="en-US" altLang="zh-CN" dirty="0"/>
          </a:p>
          <a:p>
            <a:pPr lvl="1"/>
            <a:r>
              <a:rPr lang="zh-CN" altLang="en-US" dirty="0"/>
              <a:t>传统编译：直接生成当前机器的本地码</a:t>
            </a:r>
            <a:endParaRPr lang="en-US" altLang="zh-CN" dirty="0"/>
          </a:p>
          <a:p>
            <a:pPr lvl="1"/>
            <a:r>
              <a:rPr lang="zh-CN" altLang="en-US" dirty="0"/>
              <a:t>交叉编译：直接生成目标机器的本地码</a:t>
            </a:r>
            <a:endParaRPr lang="en-US" altLang="zh-CN" dirty="0"/>
          </a:p>
          <a:p>
            <a:r>
              <a:rPr lang="zh-CN" altLang="en-US" dirty="0"/>
              <a:t>缺点：性能</a:t>
            </a:r>
          </a:p>
        </p:txBody>
      </p:sp>
    </p:spTree>
    <p:extLst>
      <p:ext uri="{BB962C8B-B14F-4D97-AF65-F5344CB8AC3E}">
        <p14:creationId xmlns:p14="http://schemas.microsoft.com/office/powerpoint/2010/main" val="870339457"/>
      </p:ext>
    </p:extLst>
  </p:cSld>
  <p:clrMapOvr>
    <a:masterClrMapping/>
  </p:clrMapOvr>
  <p:transition spd="slow"/>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JIT</a:t>
            </a:r>
            <a:endParaRPr lang="zh-CN" altLang="en-US" dirty="0"/>
          </a:p>
        </p:txBody>
      </p:sp>
      <p:sp>
        <p:nvSpPr>
          <p:cNvPr id="3" name="内容占位符 2"/>
          <p:cNvSpPr>
            <a:spLocks noGrp="1"/>
          </p:cNvSpPr>
          <p:nvPr>
            <p:ph idx="1"/>
          </p:nvPr>
        </p:nvSpPr>
        <p:spPr/>
        <p:txBody>
          <a:bodyPr/>
          <a:lstStyle/>
          <a:p>
            <a:endParaRPr lang="zh-CN" altLang="en-US"/>
          </a:p>
        </p:txBody>
      </p:sp>
      <p:pic>
        <p:nvPicPr>
          <p:cNvPr id="4" name="图片 3"/>
          <p:cNvPicPr>
            <a:picLocks noChangeAspect="1"/>
          </p:cNvPicPr>
          <p:nvPr/>
        </p:nvPicPr>
        <p:blipFill rotWithShape="1">
          <a:blip r:embed="rId2"/>
          <a:srcRect l="36613" t="26200" r="35825" b="43000"/>
          <a:stretch/>
        </p:blipFill>
        <p:spPr>
          <a:xfrm>
            <a:off x="1331640" y="1147376"/>
            <a:ext cx="6264696" cy="3937808"/>
          </a:xfrm>
          <a:prstGeom prst="rect">
            <a:avLst/>
          </a:prstGeom>
        </p:spPr>
      </p:pic>
      <p:pic>
        <p:nvPicPr>
          <p:cNvPr id="5" name="图片 4"/>
          <p:cNvPicPr>
            <a:picLocks noChangeAspect="1"/>
          </p:cNvPicPr>
          <p:nvPr/>
        </p:nvPicPr>
        <p:blipFill rotWithShape="1">
          <a:blip r:embed="rId3"/>
          <a:srcRect l="41338" t="37400" r="38188" b="54200"/>
          <a:stretch/>
        </p:blipFill>
        <p:spPr>
          <a:xfrm>
            <a:off x="2243741" y="5301208"/>
            <a:ext cx="4992555" cy="1152128"/>
          </a:xfrm>
          <a:prstGeom prst="rect">
            <a:avLst/>
          </a:prstGeom>
        </p:spPr>
      </p:pic>
    </p:spTree>
    <p:extLst>
      <p:ext uri="{BB962C8B-B14F-4D97-AF65-F5344CB8AC3E}">
        <p14:creationId xmlns:p14="http://schemas.microsoft.com/office/powerpoint/2010/main" val="3125476812"/>
      </p:ext>
    </p:extLst>
  </p:cSld>
  <p:clrMapOvr>
    <a:masterClrMapping/>
  </p:clrMapOvr>
  <p:transition spd="slow"/>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JIT</a:t>
            </a:r>
            <a:endParaRPr lang="zh-CN" altLang="en-US" dirty="0"/>
          </a:p>
        </p:txBody>
      </p:sp>
      <p:sp>
        <p:nvSpPr>
          <p:cNvPr id="3" name="内容占位符 2"/>
          <p:cNvSpPr>
            <a:spLocks noGrp="1"/>
          </p:cNvSpPr>
          <p:nvPr>
            <p:ph idx="1"/>
          </p:nvPr>
        </p:nvSpPr>
        <p:spPr>
          <a:xfrm>
            <a:off x="683568" y="1676400"/>
            <a:ext cx="7774632" cy="4495800"/>
          </a:xfrm>
        </p:spPr>
        <p:txBody>
          <a:bodyPr/>
          <a:lstStyle/>
          <a:p>
            <a:r>
              <a:rPr lang="zh-CN" altLang="en-US" dirty="0"/>
              <a:t>传统编译</a:t>
            </a:r>
            <a:endParaRPr lang="en-US" altLang="zh-CN" dirty="0"/>
          </a:p>
          <a:p>
            <a:pPr lvl="1"/>
            <a:r>
              <a:rPr lang="zh-CN" altLang="en-US" dirty="0"/>
              <a:t>用户感知到的执行时间 </a:t>
            </a:r>
            <a:r>
              <a:rPr lang="en-US" altLang="zh-CN" dirty="0"/>
              <a:t>= </a:t>
            </a:r>
            <a:r>
              <a:rPr lang="zh-CN" altLang="en-US" dirty="0"/>
              <a:t>本地码的执行时间</a:t>
            </a:r>
            <a:endParaRPr lang="en-US" altLang="zh-CN" dirty="0"/>
          </a:p>
          <a:p>
            <a:r>
              <a:rPr lang="zh-CN" altLang="en-US" dirty="0"/>
              <a:t>解释执行</a:t>
            </a:r>
            <a:endParaRPr lang="en-US" altLang="zh-CN" dirty="0"/>
          </a:p>
          <a:p>
            <a:pPr lvl="1"/>
            <a:r>
              <a:rPr lang="zh-CN" altLang="en-US" dirty="0"/>
              <a:t>用户感知到的执行时间 </a:t>
            </a:r>
            <a:r>
              <a:rPr lang="en-US" altLang="zh-CN" dirty="0"/>
              <a:t>= </a:t>
            </a:r>
            <a:r>
              <a:rPr lang="zh-CN" altLang="en-US" dirty="0"/>
              <a:t>解释执行每条指令的时间</a:t>
            </a:r>
            <a:endParaRPr lang="en-US" altLang="zh-CN" dirty="0"/>
          </a:p>
          <a:p>
            <a:r>
              <a:rPr lang="en-US" altLang="zh-CN" dirty="0"/>
              <a:t>JIT</a:t>
            </a:r>
          </a:p>
          <a:p>
            <a:pPr lvl="1"/>
            <a:r>
              <a:rPr lang="zh-CN" altLang="en-US" dirty="0"/>
              <a:t>第一次翻译时：</a:t>
            </a:r>
            <a:endParaRPr lang="en-US" altLang="zh-CN" dirty="0"/>
          </a:p>
          <a:p>
            <a:pPr lvl="2"/>
            <a:r>
              <a:rPr lang="zh-CN" altLang="en-US" dirty="0"/>
              <a:t>用户感知到的执行时间 </a:t>
            </a:r>
            <a:r>
              <a:rPr lang="en-US" altLang="zh-CN" dirty="0"/>
              <a:t>= JIT</a:t>
            </a:r>
            <a:r>
              <a:rPr lang="zh-CN" altLang="en-US" dirty="0"/>
              <a:t>编译器实施编译优化代码生成的时间  </a:t>
            </a:r>
            <a:r>
              <a:rPr lang="en-US" altLang="zh-CN" dirty="0"/>
              <a:t>+  </a:t>
            </a:r>
            <a:r>
              <a:rPr lang="zh-CN" altLang="en-US" dirty="0"/>
              <a:t>生成代码的执行时间</a:t>
            </a:r>
            <a:endParaRPr lang="en-US" altLang="zh-CN" dirty="0"/>
          </a:p>
          <a:p>
            <a:pPr lvl="1"/>
            <a:r>
              <a:rPr lang="zh-CN" altLang="en-US" dirty="0"/>
              <a:t>此后执行</a:t>
            </a:r>
            <a:endParaRPr lang="en-US" altLang="zh-CN" dirty="0"/>
          </a:p>
          <a:p>
            <a:pPr lvl="2"/>
            <a:r>
              <a:rPr lang="zh-CN" altLang="en-US" dirty="0"/>
              <a:t>用户感知到的执行时间 </a:t>
            </a:r>
            <a:r>
              <a:rPr lang="en-US" altLang="zh-CN" dirty="0"/>
              <a:t>= </a:t>
            </a:r>
            <a:r>
              <a:rPr lang="zh-CN" altLang="en-US" dirty="0"/>
              <a:t>本地代码的执行时间</a:t>
            </a:r>
          </a:p>
        </p:txBody>
      </p:sp>
    </p:spTree>
    <p:extLst>
      <p:ext uri="{BB962C8B-B14F-4D97-AF65-F5344CB8AC3E}">
        <p14:creationId xmlns:p14="http://schemas.microsoft.com/office/powerpoint/2010/main" val="3664304917"/>
      </p:ext>
    </p:extLst>
  </p:cSld>
  <p:clrMapOvr>
    <a:masterClrMapping/>
  </p:clrMapOvr>
  <p:transition spd="slow"/>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JIT</a:t>
            </a:r>
            <a:endParaRPr lang="zh-CN" altLang="en-US" dirty="0"/>
          </a:p>
        </p:txBody>
      </p:sp>
      <p:graphicFrame>
        <p:nvGraphicFramePr>
          <p:cNvPr id="6" name="Object 2"/>
          <p:cNvGraphicFramePr>
            <a:graphicFrameLocks noChangeAspect="1"/>
          </p:cNvGraphicFramePr>
          <p:nvPr>
            <p:extLst>
              <p:ext uri="{D42A27DB-BD31-4B8C-83A1-F6EECF244321}">
                <p14:modId xmlns:p14="http://schemas.microsoft.com/office/powerpoint/2010/main" val="1673632977"/>
              </p:ext>
            </p:extLst>
          </p:nvPr>
        </p:nvGraphicFramePr>
        <p:xfrm>
          <a:off x="234950" y="1176338"/>
          <a:ext cx="4233863" cy="4410075"/>
        </p:xfrm>
        <a:graphic>
          <a:graphicData uri="http://schemas.openxmlformats.org/presentationml/2006/ole">
            <mc:AlternateContent xmlns:mc="http://schemas.openxmlformats.org/markup-compatibility/2006">
              <mc:Choice xmlns:v="urn:schemas-microsoft-com:vml" Requires="v">
                <p:oleObj spid="_x0000_s63616" name="Chart" r:id="rId3" imgW="4541344" imgH="4560641" progId="Excel.Chart.8">
                  <p:embed/>
                </p:oleObj>
              </mc:Choice>
              <mc:Fallback>
                <p:oleObj name="Chart" r:id="rId3" imgW="4541344" imgH="4560641" progId="Excel.Chart.8">
                  <p:embed/>
                  <p:pic>
                    <p:nvPicPr>
                      <p:cNvPr id="530438" name="Object 2"/>
                      <p:cNvPicPr>
                        <a:picLocks noGrp="1" noChangeAspect="1" noChangeArrowheads="1"/>
                      </p:cNvPicPr>
                      <p:nvPr/>
                    </p:nvPicPr>
                    <p:blipFill>
                      <a:blip r:embed="rId4"/>
                      <a:srcRect/>
                      <a:stretch>
                        <a:fillRect/>
                      </a:stretch>
                    </p:blipFill>
                    <p:spPr bwMode="auto">
                      <a:xfrm>
                        <a:off x="234950" y="1176338"/>
                        <a:ext cx="4233863" cy="4410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lgn="ctr">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 name="Object 3"/>
          <p:cNvGraphicFramePr>
            <a:graphicFrameLocks noChangeAspect="1"/>
          </p:cNvGraphicFramePr>
          <p:nvPr>
            <p:extLst>
              <p:ext uri="{D42A27DB-BD31-4B8C-83A1-F6EECF244321}">
                <p14:modId xmlns:p14="http://schemas.microsoft.com/office/powerpoint/2010/main" val="3149823754"/>
              </p:ext>
            </p:extLst>
          </p:nvPr>
        </p:nvGraphicFramePr>
        <p:xfrm>
          <a:off x="4344988" y="1616075"/>
          <a:ext cx="4041775" cy="3959225"/>
        </p:xfrm>
        <a:graphic>
          <a:graphicData uri="http://schemas.openxmlformats.org/presentationml/2006/ole">
            <mc:AlternateContent xmlns:mc="http://schemas.openxmlformats.org/markup-compatibility/2006">
              <mc:Choice xmlns:v="urn:schemas-microsoft-com:vml" Requires="v">
                <p:oleObj spid="_x0000_s63617" name="Chart" r:id="rId5" imgW="4823381" imgH="4099529" progId="Excel.Chart.8">
                  <p:embed/>
                </p:oleObj>
              </mc:Choice>
              <mc:Fallback>
                <p:oleObj name="Chart" r:id="rId5" imgW="4823381" imgH="4099529" progId="Excel.Chart.8">
                  <p:embed/>
                  <p:pic>
                    <p:nvPicPr>
                      <p:cNvPr id="530440" name="Object 3"/>
                      <p:cNvPicPr>
                        <a:picLocks noGrp="1" noChangeAspect="1" noChangeArrowheads="1"/>
                      </p:cNvPicPr>
                      <p:nvPr/>
                    </p:nvPicPr>
                    <p:blipFill>
                      <a:blip r:embed="rId6"/>
                      <a:srcRect/>
                      <a:stretch>
                        <a:fillRect/>
                      </a:stretch>
                    </p:blipFill>
                    <p:spPr bwMode="auto">
                      <a:xfrm>
                        <a:off x="4344988" y="1616075"/>
                        <a:ext cx="4041775" cy="3959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lgn="ctr">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 name="文本框 7"/>
          <p:cNvSpPr txBox="1"/>
          <p:nvPr/>
        </p:nvSpPr>
        <p:spPr>
          <a:xfrm>
            <a:off x="5292080" y="5733256"/>
            <a:ext cx="1723549" cy="461665"/>
          </a:xfrm>
          <a:prstGeom prst="rect">
            <a:avLst/>
          </a:prstGeom>
          <a:noFill/>
        </p:spPr>
        <p:txBody>
          <a:bodyPr wrap="none" rtlCol="0">
            <a:spAutoFit/>
          </a:bodyPr>
          <a:lstStyle/>
          <a:p>
            <a:r>
              <a:rPr lang="zh-CN" altLang="en-US" dirty="0"/>
              <a:t>执行</a:t>
            </a:r>
            <a:r>
              <a:rPr lang="en-US" altLang="zh-CN" dirty="0"/>
              <a:t>2000</a:t>
            </a:r>
            <a:r>
              <a:rPr lang="zh-CN" altLang="en-US" dirty="0"/>
              <a:t>次</a:t>
            </a:r>
          </a:p>
        </p:txBody>
      </p:sp>
      <p:sp>
        <p:nvSpPr>
          <p:cNvPr id="9" name="文本框 8"/>
          <p:cNvSpPr txBox="1"/>
          <p:nvPr/>
        </p:nvSpPr>
        <p:spPr>
          <a:xfrm>
            <a:off x="1916088" y="5733256"/>
            <a:ext cx="1415772" cy="461665"/>
          </a:xfrm>
          <a:prstGeom prst="rect">
            <a:avLst/>
          </a:prstGeom>
          <a:noFill/>
        </p:spPr>
        <p:txBody>
          <a:bodyPr wrap="none" rtlCol="0">
            <a:spAutoFit/>
          </a:bodyPr>
          <a:lstStyle/>
          <a:p>
            <a:r>
              <a:rPr lang="zh-CN" altLang="en-US" dirty="0"/>
              <a:t>执行</a:t>
            </a:r>
            <a:r>
              <a:rPr lang="en-US" altLang="zh-CN" dirty="0"/>
              <a:t>20</a:t>
            </a:r>
            <a:r>
              <a:rPr lang="zh-CN" altLang="en-US" dirty="0"/>
              <a:t>次</a:t>
            </a:r>
          </a:p>
        </p:txBody>
      </p:sp>
    </p:spTree>
    <p:extLst>
      <p:ext uri="{BB962C8B-B14F-4D97-AF65-F5344CB8AC3E}">
        <p14:creationId xmlns:p14="http://schemas.microsoft.com/office/powerpoint/2010/main" val="3735528547"/>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6" grpId="0" animBg="0"/>
      <p:bldOleChart spid="7" grpId="0" animBg="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JIT</a:t>
            </a:r>
            <a:r>
              <a:rPr lang="zh-CN" altLang="en-US" dirty="0"/>
              <a:t>的对象</a:t>
            </a:r>
          </a:p>
        </p:txBody>
      </p:sp>
      <p:sp>
        <p:nvSpPr>
          <p:cNvPr id="3" name="内容占位符 2"/>
          <p:cNvSpPr>
            <a:spLocks noGrp="1"/>
          </p:cNvSpPr>
          <p:nvPr>
            <p:ph idx="1"/>
          </p:nvPr>
        </p:nvSpPr>
        <p:spPr/>
        <p:txBody>
          <a:bodyPr/>
          <a:lstStyle/>
          <a:p>
            <a:r>
              <a:rPr lang="zh-CN" altLang="en-US" dirty="0"/>
              <a:t>程序一启动时就对整个程序实施</a:t>
            </a:r>
            <a:r>
              <a:rPr lang="en-US" altLang="zh-CN" dirty="0"/>
              <a:t>JIT</a:t>
            </a:r>
          </a:p>
          <a:p>
            <a:endParaRPr lang="en-US" altLang="zh-CN" dirty="0"/>
          </a:p>
          <a:p>
            <a:r>
              <a:rPr lang="zh-CN" altLang="en-US" dirty="0"/>
              <a:t>问题</a:t>
            </a:r>
            <a:endParaRPr lang="en-US" altLang="zh-CN" dirty="0"/>
          </a:p>
          <a:p>
            <a:pPr lvl="1"/>
            <a:r>
              <a:rPr lang="zh-CN" altLang="en-US" dirty="0"/>
              <a:t>需要的编译代价大</a:t>
            </a:r>
            <a:endParaRPr lang="en-US" altLang="zh-CN" dirty="0"/>
          </a:p>
          <a:p>
            <a:pPr lvl="1"/>
            <a:r>
              <a:rPr lang="zh-CN" altLang="en-US" dirty="0"/>
              <a:t>对内存的需求大</a:t>
            </a:r>
            <a:endParaRPr lang="en-US" altLang="zh-CN" dirty="0"/>
          </a:p>
          <a:p>
            <a:pPr lvl="1"/>
            <a:r>
              <a:rPr lang="zh-CN" altLang="en-US" dirty="0"/>
              <a:t>假设一个函数只被执行一次？</a:t>
            </a:r>
            <a:endParaRPr lang="en-US" altLang="zh-CN" dirty="0"/>
          </a:p>
          <a:p>
            <a:pPr lvl="2"/>
            <a:r>
              <a:rPr lang="en-US" altLang="zh-CN" dirty="0"/>
              <a:t>JIT</a:t>
            </a:r>
            <a:r>
              <a:rPr lang="zh-CN" altLang="en-US" dirty="0"/>
              <a:t>的代价</a:t>
            </a:r>
            <a:r>
              <a:rPr lang="en-US" altLang="zh-CN" dirty="0"/>
              <a:t>&gt;&gt;</a:t>
            </a:r>
            <a:r>
              <a:rPr lang="zh-CN" altLang="en-US" dirty="0"/>
              <a:t>解释执行的代价</a:t>
            </a:r>
            <a:endParaRPr lang="en-US" altLang="zh-CN" dirty="0"/>
          </a:p>
          <a:p>
            <a:endParaRPr lang="en-US" altLang="zh-CN" dirty="0"/>
          </a:p>
          <a:p>
            <a:r>
              <a:rPr lang="zh-CN" altLang="en-US" dirty="0"/>
              <a:t>程序中的</a:t>
            </a:r>
            <a:r>
              <a:rPr lang="en-US" altLang="zh-CN" dirty="0"/>
              <a:t>90/10</a:t>
            </a:r>
            <a:r>
              <a:rPr lang="zh-CN" altLang="en-US" dirty="0"/>
              <a:t>法则</a:t>
            </a:r>
            <a:endParaRPr lang="en-US" altLang="zh-CN" dirty="0"/>
          </a:p>
          <a:p>
            <a:pPr lvl="1"/>
            <a:r>
              <a:rPr lang="zh-CN" altLang="en-US" dirty="0"/>
              <a:t>程序的绝大多数执行时间花在一小部分代码上</a:t>
            </a:r>
          </a:p>
        </p:txBody>
      </p:sp>
    </p:spTree>
    <p:extLst>
      <p:ext uri="{BB962C8B-B14F-4D97-AF65-F5344CB8AC3E}">
        <p14:creationId xmlns:p14="http://schemas.microsoft.com/office/powerpoint/2010/main" val="781369595"/>
      </p:ext>
    </p:extLst>
  </p:cSld>
  <p:clrMapOvr>
    <a:masterClrMapping/>
  </p:clrMapOvr>
  <p:transition spd="slow"/>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JIT</a:t>
            </a:r>
            <a:r>
              <a:rPr lang="zh-CN" altLang="en-US" dirty="0"/>
              <a:t>的对象</a:t>
            </a:r>
          </a:p>
        </p:txBody>
      </p:sp>
      <p:sp>
        <p:nvSpPr>
          <p:cNvPr id="3" name="内容占位符 2"/>
          <p:cNvSpPr>
            <a:spLocks noGrp="1"/>
          </p:cNvSpPr>
          <p:nvPr>
            <p:ph idx="1"/>
          </p:nvPr>
        </p:nvSpPr>
        <p:spPr/>
        <p:txBody>
          <a:bodyPr/>
          <a:lstStyle/>
          <a:p>
            <a:r>
              <a:rPr lang="zh-CN" altLang="en-US" dirty="0"/>
              <a:t>找出程序中热的函数，实施</a:t>
            </a:r>
            <a:r>
              <a:rPr lang="en-US" altLang="zh-CN" dirty="0"/>
              <a:t>JIT</a:t>
            </a:r>
          </a:p>
          <a:p>
            <a:r>
              <a:rPr lang="zh-CN" altLang="en-US" dirty="0"/>
              <a:t>其他的冷代码，直接解释执行</a:t>
            </a:r>
          </a:p>
        </p:txBody>
      </p:sp>
      <p:pic>
        <p:nvPicPr>
          <p:cNvPr id="4" name="图片 3"/>
          <p:cNvPicPr>
            <a:picLocks noChangeAspect="1"/>
          </p:cNvPicPr>
          <p:nvPr/>
        </p:nvPicPr>
        <p:blipFill rotWithShape="1">
          <a:blip r:embed="rId2"/>
          <a:srcRect l="35825" t="36000" r="35038" b="41601"/>
          <a:stretch/>
        </p:blipFill>
        <p:spPr>
          <a:xfrm>
            <a:off x="251520" y="2564904"/>
            <a:ext cx="8496944" cy="3674354"/>
          </a:xfrm>
          <a:prstGeom prst="rect">
            <a:avLst/>
          </a:prstGeom>
        </p:spPr>
      </p:pic>
    </p:spTree>
    <p:extLst>
      <p:ext uri="{BB962C8B-B14F-4D97-AF65-F5344CB8AC3E}">
        <p14:creationId xmlns:p14="http://schemas.microsoft.com/office/powerpoint/2010/main" val="471478260"/>
      </p:ext>
    </p:extLst>
  </p:cSld>
  <p:clrMapOvr>
    <a:masterClrMapping/>
  </p:clrMapOvr>
  <p:transition spd="slow"/>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JIT</a:t>
            </a:r>
            <a:r>
              <a:rPr lang="zh-CN" altLang="en-US" dirty="0"/>
              <a:t>的对象</a:t>
            </a:r>
          </a:p>
        </p:txBody>
      </p:sp>
      <p:sp>
        <p:nvSpPr>
          <p:cNvPr id="3" name="内容占位符 2"/>
          <p:cNvSpPr>
            <a:spLocks noGrp="1"/>
          </p:cNvSpPr>
          <p:nvPr>
            <p:ph idx="1"/>
          </p:nvPr>
        </p:nvSpPr>
        <p:spPr/>
        <p:txBody>
          <a:bodyPr/>
          <a:lstStyle/>
          <a:p>
            <a:r>
              <a:rPr lang="zh-CN" altLang="en-US" dirty="0"/>
              <a:t>即使是热函数中，也存在冷代码</a:t>
            </a:r>
          </a:p>
        </p:txBody>
      </p:sp>
      <p:pic>
        <p:nvPicPr>
          <p:cNvPr id="4" name="图片 3"/>
          <p:cNvPicPr>
            <a:picLocks noChangeAspect="1"/>
          </p:cNvPicPr>
          <p:nvPr/>
        </p:nvPicPr>
        <p:blipFill rotWithShape="1">
          <a:blip r:embed="rId2"/>
          <a:srcRect l="36613" t="36535" r="35825" b="45800"/>
          <a:stretch/>
        </p:blipFill>
        <p:spPr>
          <a:xfrm>
            <a:off x="827584" y="2708920"/>
            <a:ext cx="7200800" cy="2595918"/>
          </a:xfrm>
          <a:prstGeom prst="rect">
            <a:avLst/>
          </a:prstGeom>
        </p:spPr>
      </p:pic>
    </p:spTree>
    <p:extLst>
      <p:ext uri="{BB962C8B-B14F-4D97-AF65-F5344CB8AC3E}">
        <p14:creationId xmlns:p14="http://schemas.microsoft.com/office/powerpoint/2010/main" val="2034079328"/>
      </p:ext>
    </p:extLst>
  </p:cSld>
  <p:clrMapOvr>
    <a:masterClrMapping/>
  </p:clrMapOvr>
  <p:transition spd="slow"/>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JIT</a:t>
            </a:r>
            <a:r>
              <a:rPr lang="zh-CN" altLang="en-US" dirty="0"/>
              <a:t>的对象</a:t>
            </a:r>
          </a:p>
        </p:txBody>
      </p:sp>
      <p:sp>
        <p:nvSpPr>
          <p:cNvPr id="3" name="内容占位符 2"/>
          <p:cNvSpPr>
            <a:spLocks noGrp="1"/>
          </p:cNvSpPr>
          <p:nvPr>
            <p:ph idx="1"/>
          </p:nvPr>
        </p:nvSpPr>
        <p:spPr/>
        <p:txBody>
          <a:bodyPr/>
          <a:lstStyle/>
          <a:p>
            <a:r>
              <a:rPr lang="zh-CN" altLang="en-US" dirty="0"/>
              <a:t>寻找程序中最常被执行的</a:t>
            </a:r>
            <a:r>
              <a:rPr lang="en-US" altLang="zh-CN" dirty="0"/>
              <a:t>trace</a:t>
            </a:r>
          </a:p>
          <a:p>
            <a:endParaRPr lang="zh-CN" altLang="en-US" dirty="0"/>
          </a:p>
        </p:txBody>
      </p:sp>
      <p:pic>
        <p:nvPicPr>
          <p:cNvPr id="4" name="图片 3"/>
          <p:cNvPicPr>
            <a:picLocks noChangeAspect="1"/>
          </p:cNvPicPr>
          <p:nvPr/>
        </p:nvPicPr>
        <p:blipFill rotWithShape="1">
          <a:blip r:embed="rId2"/>
          <a:srcRect l="35825" t="30400" r="35038" b="50000"/>
          <a:stretch/>
        </p:blipFill>
        <p:spPr>
          <a:xfrm>
            <a:off x="611560" y="2348880"/>
            <a:ext cx="7992887" cy="3024336"/>
          </a:xfrm>
          <a:prstGeom prst="rect">
            <a:avLst/>
          </a:prstGeom>
        </p:spPr>
      </p:pic>
    </p:spTree>
    <p:extLst>
      <p:ext uri="{BB962C8B-B14F-4D97-AF65-F5344CB8AC3E}">
        <p14:creationId xmlns:p14="http://schemas.microsoft.com/office/powerpoint/2010/main" val="3696607752"/>
      </p:ext>
    </p:extLst>
  </p:cSld>
  <p:clrMapOvr>
    <a:masterClrMapping/>
  </p:clrMapOvr>
  <p:transition spd="slow"/>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JIT</a:t>
            </a:r>
            <a:r>
              <a:rPr lang="zh-CN" altLang="en-US" dirty="0"/>
              <a:t>优化</a:t>
            </a:r>
          </a:p>
        </p:txBody>
      </p:sp>
      <p:sp>
        <p:nvSpPr>
          <p:cNvPr id="3" name="内容占位符 2"/>
          <p:cNvSpPr>
            <a:spLocks noGrp="1"/>
          </p:cNvSpPr>
          <p:nvPr>
            <p:ph idx="1"/>
          </p:nvPr>
        </p:nvSpPr>
        <p:spPr/>
        <p:txBody>
          <a:bodyPr/>
          <a:lstStyle/>
          <a:p>
            <a:r>
              <a:rPr lang="zh-CN" altLang="en-US" dirty="0"/>
              <a:t>仅仅通过</a:t>
            </a:r>
            <a:r>
              <a:rPr lang="en-US" altLang="zh-CN" dirty="0"/>
              <a:t>JIT</a:t>
            </a:r>
            <a:r>
              <a:rPr lang="zh-CN" altLang="en-US" dirty="0"/>
              <a:t>将热代码翻译为本地码是不够的</a:t>
            </a:r>
            <a:endParaRPr lang="en-US" altLang="zh-CN" dirty="0"/>
          </a:p>
          <a:p>
            <a:pPr lvl="1"/>
            <a:r>
              <a:rPr lang="zh-CN" altLang="en-US" dirty="0"/>
              <a:t>对于热的代码段，我们需要更高的性能</a:t>
            </a:r>
            <a:endParaRPr lang="en-US" altLang="zh-CN" dirty="0"/>
          </a:p>
          <a:p>
            <a:pPr lvl="1"/>
            <a:r>
              <a:rPr lang="zh-CN" altLang="en-US" dirty="0"/>
              <a:t>更高的性能意味着深度优化</a:t>
            </a:r>
            <a:endParaRPr lang="en-US" altLang="zh-CN" dirty="0"/>
          </a:p>
          <a:p>
            <a:pPr lvl="1"/>
            <a:r>
              <a:rPr lang="zh-CN" altLang="en-US" dirty="0"/>
              <a:t>深度优化意味着运行时开销</a:t>
            </a:r>
            <a:endParaRPr lang="en-US" altLang="zh-CN" dirty="0"/>
          </a:p>
          <a:p>
            <a:pPr lvl="1"/>
            <a:endParaRPr lang="en-US" altLang="zh-CN" dirty="0"/>
          </a:p>
          <a:p>
            <a:r>
              <a:rPr lang="en-US" altLang="zh-CN" dirty="0"/>
              <a:t>Trade-off</a:t>
            </a:r>
          </a:p>
          <a:p>
            <a:pPr lvl="1"/>
            <a:r>
              <a:rPr lang="zh-CN" altLang="en-US" dirty="0"/>
              <a:t>性能提高</a:t>
            </a:r>
            <a:endParaRPr lang="en-US" altLang="zh-CN" dirty="0"/>
          </a:p>
          <a:p>
            <a:pPr lvl="1"/>
            <a:r>
              <a:rPr lang="zh-CN" altLang="en-US" dirty="0"/>
              <a:t>编译时间</a:t>
            </a:r>
            <a:endParaRPr lang="en-US" altLang="zh-CN" dirty="0"/>
          </a:p>
          <a:p>
            <a:pPr lvl="1"/>
            <a:r>
              <a:rPr lang="zh-CN" altLang="en-US" dirty="0"/>
              <a:t>优化时间</a:t>
            </a:r>
          </a:p>
        </p:txBody>
      </p:sp>
    </p:spTree>
    <p:extLst>
      <p:ext uri="{BB962C8B-B14F-4D97-AF65-F5344CB8AC3E}">
        <p14:creationId xmlns:p14="http://schemas.microsoft.com/office/powerpoint/2010/main" val="3866406257"/>
      </p:ext>
    </p:extLst>
  </p:cSld>
  <p:clrMapOvr>
    <a:masterClrMapping/>
  </p:clrMapOvr>
  <p:transition spd="slow"/>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标题 1"/>
          <p:cNvSpPr>
            <a:spLocks noGrp="1"/>
          </p:cNvSpPr>
          <p:nvPr>
            <p:ph type="title"/>
          </p:nvPr>
        </p:nvSpPr>
        <p:spPr>
          <a:xfrm>
            <a:off x="971550" y="404813"/>
            <a:ext cx="7543800" cy="914400"/>
          </a:xfrm>
        </p:spPr>
        <p:txBody>
          <a:bodyPr/>
          <a:lstStyle/>
          <a:p>
            <a:r>
              <a:rPr lang="zh-CN" altLang="en-US"/>
              <a:t>动态重定位过程</a:t>
            </a:r>
          </a:p>
        </p:txBody>
      </p:sp>
      <p:sp>
        <p:nvSpPr>
          <p:cNvPr id="38915" name="内容占位符 2"/>
          <p:cNvSpPr>
            <a:spLocks noGrp="1"/>
          </p:cNvSpPr>
          <p:nvPr>
            <p:ph idx="1"/>
          </p:nvPr>
        </p:nvSpPr>
        <p:spPr>
          <a:xfrm>
            <a:off x="914400" y="2781300"/>
            <a:ext cx="7543800" cy="3103563"/>
          </a:xfrm>
        </p:spPr>
        <p:txBody>
          <a:bodyPr/>
          <a:lstStyle/>
          <a:p>
            <a:r>
              <a:rPr lang="zh-CN" altLang="en-US"/>
              <a:t>红圈处的地址为函数在</a:t>
            </a:r>
            <a:r>
              <a:rPr lang="en-US" altLang="zh-CN"/>
              <a:t>GOT</a:t>
            </a:r>
            <a:r>
              <a:rPr lang="zh-CN" altLang="en-US"/>
              <a:t>表中的偏移</a:t>
            </a:r>
            <a:endParaRPr lang="en-US" altLang="zh-CN"/>
          </a:p>
          <a:p>
            <a:r>
              <a:rPr lang="zh-CN" altLang="en-US"/>
              <a:t>链接器在初始化程序时，红圈所指向的地址中填的是</a:t>
            </a:r>
            <a:r>
              <a:rPr lang="en-US" altLang="zh-CN"/>
              <a:t>jmpq</a:t>
            </a:r>
            <a:r>
              <a:rPr lang="zh-CN" altLang="en-US"/>
              <a:t>指令的下一条指令的地址（</a:t>
            </a:r>
            <a:r>
              <a:rPr lang="en-US" altLang="zh-CN"/>
              <a:t>4003a6</a:t>
            </a:r>
            <a:r>
              <a:rPr lang="zh-CN" altLang="en-US"/>
              <a:t>）</a:t>
            </a:r>
            <a:endParaRPr lang="en-US" altLang="zh-CN"/>
          </a:p>
          <a:p>
            <a:r>
              <a:rPr lang="zh-CN" altLang="en-US"/>
              <a:t>后续两条指令</a:t>
            </a:r>
            <a:r>
              <a:rPr lang="en-US" altLang="zh-CN"/>
              <a:t>pushq+jmpq</a:t>
            </a:r>
            <a:r>
              <a:rPr lang="zh-CN" altLang="en-US"/>
              <a:t>负责跳转到</a:t>
            </a:r>
            <a:r>
              <a:rPr lang="en-US" altLang="zh-CN"/>
              <a:t>_dl_runtime_resolve</a:t>
            </a:r>
            <a:r>
              <a:rPr lang="zh-CN" altLang="en-US"/>
              <a:t>函数，这是</a:t>
            </a:r>
            <a:r>
              <a:rPr lang="en-US" altLang="zh-CN"/>
              <a:t>ld-linux.so</a:t>
            </a:r>
            <a:r>
              <a:rPr lang="zh-CN" altLang="en-US"/>
              <a:t>中负责解析符号地址的函数</a:t>
            </a:r>
            <a:endParaRPr lang="en-US" altLang="zh-CN"/>
          </a:p>
          <a:p>
            <a:r>
              <a:rPr lang="en-US" altLang="zh-CN"/>
              <a:t>_dl_runtime_resolve</a:t>
            </a:r>
            <a:r>
              <a:rPr lang="zh-CN" altLang="en-US"/>
              <a:t>函数在解析到</a:t>
            </a:r>
            <a:r>
              <a:rPr lang="en-US" altLang="zh-CN"/>
              <a:t>puts</a:t>
            </a:r>
            <a:r>
              <a:rPr lang="zh-CN" altLang="en-US"/>
              <a:t>函数的地址后，会将其填入红圈所指向的地址中</a:t>
            </a:r>
          </a:p>
        </p:txBody>
      </p:sp>
      <p:pic>
        <p:nvPicPr>
          <p:cNvPr id="38916" name="Picture 2"/>
          <p:cNvPicPr>
            <a:picLocks noChangeAspect="1" noChangeArrowheads="1"/>
          </p:cNvPicPr>
          <p:nvPr/>
        </p:nvPicPr>
        <p:blipFill>
          <a:blip r:embed="rId2">
            <a:extLst>
              <a:ext uri="{28A0092B-C50C-407E-A947-70E740481C1C}">
                <a14:useLocalDpi xmlns:a14="http://schemas.microsoft.com/office/drawing/2010/main" val="0"/>
              </a:ext>
            </a:extLst>
          </a:blip>
          <a:srcRect l="15344" t="23125" r="32181" b="72652"/>
          <a:stretch>
            <a:fillRect/>
          </a:stretch>
        </p:blipFill>
        <p:spPr bwMode="auto">
          <a:xfrm>
            <a:off x="611188" y="1341438"/>
            <a:ext cx="7853362" cy="504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8917" name="Picture 2"/>
          <p:cNvPicPr>
            <a:picLocks noChangeAspect="1" noChangeArrowheads="1"/>
          </p:cNvPicPr>
          <p:nvPr/>
        </p:nvPicPr>
        <p:blipFill>
          <a:blip r:embed="rId2">
            <a:extLst>
              <a:ext uri="{28A0092B-C50C-407E-A947-70E740481C1C}">
                <a14:useLocalDpi xmlns:a14="http://schemas.microsoft.com/office/drawing/2010/main" val="0"/>
              </a:ext>
            </a:extLst>
          </a:blip>
          <a:srcRect l="15344" t="42320" r="32181" b="45813"/>
          <a:stretch>
            <a:fillRect/>
          </a:stretch>
        </p:blipFill>
        <p:spPr bwMode="auto">
          <a:xfrm>
            <a:off x="611188" y="1774825"/>
            <a:ext cx="7848600" cy="1117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8918" name="矩形 5"/>
          <p:cNvSpPr>
            <a:spLocks noChangeArrowheads="1"/>
          </p:cNvSpPr>
          <p:nvPr/>
        </p:nvSpPr>
        <p:spPr bwMode="auto">
          <a:xfrm>
            <a:off x="4716463" y="1916113"/>
            <a:ext cx="1439862" cy="344487"/>
          </a:xfrm>
          <a:prstGeom prst="rect">
            <a:avLst/>
          </a:prstGeom>
          <a:noFill/>
          <a:ln w="22225" algn="ctr">
            <a:solidFill>
              <a:srgbClr val="FF0000"/>
            </a:solidFill>
            <a:round/>
            <a:headEnd type="none" w="sm" len="sm"/>
            <a:tailEnd type="triangle" w="lg"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solidFill>
                <a:srgbClr val="FF0000"/>
              </a:solidFill>
            </a:endParaRPr>
          </a:p>
        </p:txBody>
      </p:sp>
    </p:spTree>
    <p:extLst>
      <p:ext uri="{BB962C8B-B14F-4D97-AF65-F5344CB8AC3E}">
        <p14:creationId xmlns:p14="http://schemas.microsoft.com/office/powerpoint/2010/main" val="3522705844"/>
      </p:ext>
    </p:extLst>
  </p:cSld>
  <p:clrMapOvr>
    <a:masterClrMapping/>
  </p:clrMapOvr>
  <p:transition spd="slow"/>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如何发掘热代码 </a:t>
            </a:r>
            <a:r>
              <a:rPr lang="en-US" altLang="zh-CN" dirty="0"/>
              <a:t>– method profiling</a:t>
            </a:r>
            <a:endParaRPr lang="zh-CN" altLang="en-US" dirty="0"/>
          </a:p>
        </p:txBody>
      </p:sp>
      <p:sp>
        <p:nvSpPr>
          <p:cNvPr id="3" name="内容占位符 2"/>
          <p:cNvSpPr>
            <a:spLocks noGrp="1"/>
          </p:cNvSpPr>
          <p:nvPr>
            <p:ph idx="1"/>
          </p:nvPr>
        </p:nvSpPr>
        <p:spPr/>
        <p:txBody>
          <a:bodyPr/>
          <a:lstStyle/>
          <a:p>
            <a:r>
              <a:rPr lang="zh-CN" altLang="en-US" dirty="0"/>
              <a:t>第一种方法：计数</a:t>
            </a:r>
            <a:endParaRPr lang="en-US" altLang="zh-CN" dirty="0"/>
          </a:p>
          <a:p>
            <a:pPr lvl="1"/>
            <a:r>
              <a:rPr lang="zh-CN" altLang="en-US" dirty="0"/>
              <a:t>为每个方法插入相应的</a:t>
            </a:r>
            <a:r>
              <a:rPr lang="en-US" altLang="zh-CN" dirty="0"/>
              <a:t>counter</a:t>
            </a:r>
            <a:r>
              <a:rPr lang="zh-CN" altLang="en-US" dirty="0"/>
              <a:t>，对方法的调用次数进行计数</a:t>
            </a:r>
            <a:endParaRPr lang="en-US" altLang="zh-CN" dirty="0"/>
          </a:p>
          <a:p>
            <a:pPr lvl="1"/>
            <a:r>
              <a:rPr lang="zh-CN" altLang="en-US" dirty="0"/>
              <a:t>最常用的</a:t>
            </a:r>
            <a:r>
              <a:rPr lang="en-US" altLang="zh-CN" dirty="0"/>
              <a:t>profiling</a:t>
            </a:r>
            <a:r>
              <a:rPr lang="zh-CN" altLang="en-US" dirty="0"/>
              <a:t>方法</a:t>
            </a:r>
            <a:endParaRPr lang="en-US" altLang="zh-CN" dirty="0"/>
          </a:p>
          <a:p>
            <a:pPr lvl="1"/>
            <a:r>
              <a:rPr lang="zh-CN" altLang="en-US" dirty="0"/>
              <a:t>一旦一个方法被确定为热代码，在生成其本地码时不包含计数代码</a:t>
            </a:r>
            <a:endParaRPr lang="en-US" altLang="zh-CN" dirty="0"/>
          </a:p>
          <a:p>
            <a:pPr lvl="1"/>
            <a:endParaRPr lang="zh-CN" altLang="en-US" dirty="0"/>
          </a:p>
        </p:txBody>
      </p:sp>
      <p:sp>
        <p:nvSpPr>
          <p:cNvPr id="5" name="Text Box 4"/>
          <p:cNvSpPr txBox="1">
            <a:spLocks noChangeArrowheads="1"/>
          </p:cNvSpPr>
          <p:nvPr/>
        </p:nvSpPr>
        <p:spPr bwMode="auto">
          <a:xfrm>
            <a:off x="2483768" y="4149080"/>
            <a:ext cx="4680520" cy="23129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square" lIns="0" tIns="0" rIns="0" bIns="0">
            <a:spAutoFit/>
          </a:bodyPr>
          <a:lstStyle>
            <a:lvl1pPr marL="73025" indent="-73025" defTabSz="749300" eaLnBrk="0" hangingPunct="0">
              <a:defRPr sz="2000">
                <a:solidFill>
                  <a:schemeClr val="tx1"/>
                </a:solidFill>
                <a:latin typeface="Comic Sans MS" panose="030F0702030302020204" pitchFamily="66" charset="0"/>
                <a:ea typeface="MS PGothic" panose="020B0600070205080204" pitchFamily="34" charset="-128"/>
              </a:defRPr>
            </a:lvl1pPr>
            <a:lvl2pPr marL="37931725" indent="-37474525" defTabSz="749300" eaLnBrk="0" hangingPunct="0">
              <a:defRPr sz="2000">
                <a:solidFill>
                  <a:schemeClr val="tx1"/>
                </a:solidFill>
                <a:latin typeface="Comic Sans MS" panose="030F0702030302020204" pitchFamily="66" charset="0"/>
                <a:ea typeface="MS PGothic" panose="020B0600070205080204" pitchFamily="34" charset="-128"/>
              </a:defRPr>
            </a:lvl2pPr>
            <a:lvl3pPr eaLnBrk="0" hangingPunct="0">
              <a:defRPr sz="2000">
                <a:solidFill>
                  <a:schemeClr val="tx1"/>
                </a:solidFill>
                <a:latin typeface="Comic Sans MS" panose="030F0702030302020204" pitchFamily="66" charset="0"/>
                <a:ea typeface="MS PGothic" panose="020B0600070205080204" pitchFamily="34" charset="-128"/>
              </a:defRPr>
            </a:lvl3pPr>
            <a:lvl4pPr eaLnBrk="0" hangingPunct="0">
              <a:defRPr sz="2000">
                <a:solidFill>
                  <a:schemeClr val="tx1"/>
                </a:solidFill>
                <a:latin typeface="Comic Sans MS" panose="030F0702030302020204" pitchFamily="66" charset="0"/>
                <a:ea typeface="MS PGothic" panose="020B0600070205080204" pitchFamily="34" charset="-128"/>
              </a:defRPr>
            </a:lvl4pPr>
            <a:lvl5pPr eaLnBrk="0" hangingPunct="0">
              <a:defRPr sz="2000">
                <a:solidFill>
                  <a:schemeClr val="tx1"/>
                </a:solidFill>
                <a:latin typeface="Comic Sans MS" panose="030F0702030302020204" pitchFamily="66" charset="0"/>
                <a:ea typeface="MS PGothic" panose="020B0600070205080204" pitchFamily="34" charset="-128"/>
              </a:defRPr>
            </a:lvl5pPr>
            <a:lvl6pPr marL="457200" eaLnBrk="0" fontAlgn="base" hangingPunct="0">
              <a:spcBef>
                <a:spcPct val="0"/>
              </a:spcBef>
              <a:spcAft>
                <a:spcPct val="0"/>
              </a:spcAft>
              <a:defRPr sz="2000">
                <a:solidFill>
                  <a:schemeClr val="tx1"/>
                </a:solidFill>
                <a:latin typeface="Comic Sans MS" panose="030F0702030302020204" pitchFamily="66" charset="0"/>
                <a:ea typeface="MS PGothic" panose="020B0600070205080204" pitchFamily="34" charset="-128"/>
              </a:defRPr>
            </a:lvl6pPr>
            <a:lvl7pPr marL="914400" eaLnBrk="0" fontAlgn="base" hangingPunct="0">
              <a:spcBef>
                <a:spcPct val="0"/>
              </a:spcBef>
              <a:spcAft>
                <a:spcPct val="0"/>
              </a:spcAft>
              <a:defRPr sz="2000">
                <a:solidFill>
                  <a:schemeClr val="tx1"/>
                </a:solidFill>
                <a:latin typeface="Comic Sans MS" panose="030F0702030302020204" pitchFamily="66" charset="0"/>
                <a:ea typeface="MS PGothic" panose="020B0600070205080204" pitchFamily="34" charset="-128"/>
              </a:defRPr>
            </a:lvl7pPr>
            <a:lvl8pPr marL="1371600" eaLnBrk="0" fontAlgn="base" hangingPunct="0">
              <a:spcBef>
                <a:spcPct val="0"/>
              </a:spcBef>
              <a:spcAft>
                <a:spcPct val="0"/>
              </a:spcAft>
              <a:defRPr sz="2000">
                <a:solidFill>
                  <a:schemeClr val="tx1"/>
                </a:solidFill>
                <a:latin typeface="Comic Sans MS" panose="030F0702030302020204" pitchFamily="66" charset="0"/>
                <a:ea typeface="MS PGothic" panose="020B0600070205080204" pitchFamily="34" charset="-128"/>
              </a:defRPr>
            </a:lvl8pPr>
            <a:lvl9pPr marL="1828800" eaLnBrk="0" fontAlgn="base" hangingPunct="0">
              <a:spcBef>
                <a:spcPct val="0"/>
              </a:spcBef>
              <a:spcAft>
                <a:spcPct val="0"/>
              </a:spcAft>
              <a:defRPr sz="2000">
                <a:solidFill>
                  <a:schemeClr val="tx1"/>
                </a:solidFill>
                <a:latin typeface="Comic Sans MS" panose="030F0702030302020204" pitchFamily="66" charset="0"/>
                <a:ea typeface="MS PGothic" panose="020B0600070205080204" pitchFamily="34" charset="-128"/>
              </a:defRPr>
            </a:lvl9pPr>
          </a:lstStyle>
          <a:p>
            <a:pPr algn="l" eaLnBrk="1" hangingPunct="1">
              <a:lnSpc>
                <a:spcPct val="90000"/>
              </a:lnSpc>
              <a:spcAft>
                <a:spcPct val="15000"/>
              </a:spcAft>
              <a:buClr>
                <a:srgbClr val="000000"/>
              </a:buClr>
              <a:buSzPct val="100000"/>
            </a:pPr>
            <a:r>
              <a:rPr lang="en-US" altLang="zh-CN" sz="1800" b="1" dirty="0">
                <a:solidFill>
                  <a:srgbClr val="000099"/>
                </a:solidFill>
                <a:latin typeface="Arial" panose="020B0604020202020204" pitchFamily="34" charset="0"/>
                <a:cs typeface="Arial" panose="020B0604020202020204" pitchFamily="34" charset="0"/>
              </a:rPr>
              <a:t>foo ( … ) {</a:t>
            </a:r>
          </a:p>
          <a:p>
            <a:pPr algn="l" eaLnBrk="1" hangingPunct="1">
              <a:lnSpc>
                <a:spcPct val="90000"/>
              </a:lnSpc>
              <a:spcAft>
                <a:spcPct val="15000"/>
              </a:spcAft>
              <a:buClr>
                <a:srgbClr val="000000"/>
              </a:buClr>
              <a:buSzPct val="100000"/>
            </a:pPr>
            <a:r>
              <a:rPr lang="en-US" altLang="zh-CN" sz="1800" b="1" dirty="0">
                <a:solidFill>
                  <a:srgbClr val="000099"/>
                </a:solidFill>
                <a:latin typeface="Arial" panose="020B0604020202020204" pitchFamily="34" charset="0"/>
                <a:cs typeface="Arial" panose="020B0604020202020204" pitchFamily="34" charset="0"/>
              </a:rPr>
              <a:t>     </a:t>
            </a:r>
            <a:r>
              <a:rPr lang="en-US" altLang="zh-CN" sz="1800" b="1" dirty="0" err="1">
                <a:solidFill>
                  <a:srgbClr val="000099"/>
                </a:solidFill>
                <a:latin typeface="Arial" panose="020B0604020202020204" pitchFamily="34" charset="0"/>
                <a:cs typeface="Arial" panose="020B0604020202020204" pitchFamily="34" charset="0"/>
              </a:rPr>
              <a:t>fooCounter</a:t>
            </a:r>
            <a:r>
              <a:rPr lang="en-US" altLang="zh-CN" sz="1800" b="1" dirty="0">
                <a:solidFill>
                  <a:srgbClr val="000099"/>
                </a:solidFill>
                <a:latin typeface="Arial" panose="020B0604020202020204" pitchFamily="34" charset="0"/>
                <a:cs typeface="Arial" panose="020B0604020202020204" pitchFamily="34" charset="0"/>
              </a:rPr>
              <a:t>++;</a:t>
            </a:r>
          </a:p>
          <a:p>
            <a:pPr algn="l" eaLnBrk="1" hangingPunct="1">
              <a:lnSpc>
                <a:spcPct val="90000"/>
              </a:lnSpc>
              <a:spcAft>
                <a:spcPct val="15000"/>
              </a:spcAft>
              <a:buClr>
                <a:srgbClr val="000000"/>
              </a:buClr>
              <a:buSzPct val="100000"/>
            </a:pPr>
            <a:r>
              <a:rPr lang="en-US" altLang="zh-CN" sz="1800" b="1" dirty="0">
                <a:solidFill>
                  <a:srgbClr val="000099"/>
                </a:solidFill>
                <a:latin typeface="Arial" panose="020B0604020202020204" pitchFamily="34" charset="0"/>
                <a:cs typeface="Arial" panose="020B0604020202020204" pitchFamily="34" charset="0"/>
              </a:rPr>
              <a:t>     if (</a:t>
            </a:r>
            <a:r>
              <a:rPr lang="en-US" altLang="zh-CN" sz="1800" b="1" dirty="0" err="1">
                <a:solidFill>
                  <a:srgbClr val="000099"/>
                </a:solidFill>
                <a:latin typeface="Arial" panose="020B0604020202020204" pitchFamily="34" charset="0"/>
                <a:cs typeface="Arial" panose="020B0604020202020204" pitchFamily="34" charset="0"/>
              </a:rPr>
              <a:t>fooCounter</a:t>
            </a:r>
            <a:r>
              <a:rPr lang="en-US" altLang="zh-CN" sz="1800" b="1" dirty="0">
                <a:solidFill>
                  <a:srgbClr val="000099"/>
                </a:solidFill>
                <a:latin typeface="Arial" panose="020B0604020202020204" pitchFamily="34" charset="0"/>
                <a:cs typeface="Arial" panose="020B0604020202020204" pitchFamily="34" charset="0"/>
              </a:rPr>
              <a:t> &gt; Threshold) {</a:t>
            </a:r>
          </a:p>
          <a:p>
            <a:pPr algn="l" eaLnBrk="1" hangingPunct="1">
              <a:lnSpc>
                <a:spcPct val="90000"/>
              </a:lnSpc>
              <a:spcAft>
                <a:spcPct val="15000"/>
              </a:spcAft>
              <a:buClr>
                <a:srgbClr val="000000"/>
              </a:buClr>
              <a:buSzPct val="100000"/>
            </a:pPr>
            <a:r>
              <a:rPr lang="en-US" altLang="zh-CN" sz="1800" b="1" dirty="0">
                <a:solidFill>
                  <a:srgbClr val="000099"/>
                </a:solidFill>
                <a:latin typeface="Arial" panose="020B0604020202020204" pitchFamily="34" charset="0"/>
                <a:cs typeface="Arial" panose="020B0604020202020204" pitchFamily="34" charset="0"/>
              </a:rPr>
              <a:t>           recompile( … );</a:t>
            </a:r>
          </a:p>
          <a:p>
            <a:pPr algn="l" eaLnBrk="1" hangingPunct="1">
              <a:lnSpc>
                <a:spcPct val="90000"/>
              </a:lnSpc>
              <a:spcAft>
                <a:spcPct val="15000"/>
              </a:spcAft>
              <a:buClr>
                <a:srgbClr val="000000"/>
              </a:buClr>
              <a:buSzPct val="100000"/>
            </a:pPr>
            <a:r>
              <a:rPr lang="en-US" altLang="zh-CN" sz="1800" b="1" dirty="0">
                <a:solidFill>
                  <a:srgbClr val="000099"/>
                </a:solidFill>
                <a:latin typeface="Arial" panose="020B0604020202020204" pitchFamily="34" charset="0"/>
                <a:cs typeface="Arial" panose="020B0604020202020204" pitchFamily="34" charset="0"/>
              </a:rPr>
              <a:t>     }</a:t>
            </a:r>
          </a:p>
          <a:p>
            <a:pPr algn="l" eaLnBrk="1" hangingPunct="1">
              <a:lnSpc>
                <a:spcPct val="90000"/>
              </a:lnSpc>
              <a:spcAft>
                <a:spcPct val="15000"/>
              </a:spcAft>
              <a:buClr>
                <a:srgbClr val="000000"/>
              </a:buClr>
              <a:buSzPct val="100000"/>
            </a:pPr>
            <a:r>
              <a:rPr lang="en-US" altLang="zh-CN" sz="1800" b="1" dirty="0">
                <a:solidFill>
                  <a:srgbClr val="000099"/>
                </a:solidFill>
                <a:latin typeface="Arial" panose="020B0604020202020204" pitchFamily="34" charset="0"/>
                <a:cs typeface="Arial" panose="020B0604020202020204" pitchFamily="34" charset="0"/>
              </a:rPr>
              <a:t>     . . . </a:t>
            </a:r>
          </a:p>
          <a:p>
            <a:pPr algn="l" eaLnBrk="1" hangingPunct="1">
              <a:lnSpc>
                <a:spcPct val="90000"/>
              </a:lnSpc>
              <a:spcAft>
                <a:spcPct val="15000"/>
              </a:spcAft>
              <a:buClr>
                <a:srgbClr val="000000"/>
              </a:buClr>
              <a:buSzPct val="100000"/>
            </a:pPr>
            <a:endParaRPr lang="en-US" altLang="zh-CN" sz="1800" b="1" dirty="0">
              <a:solidFill>
                <a:srgbClr val="000099"/>
              </a:solidFill>
              <a:latin typeface="Arial" panose="020B0604020202020204" pitchFamily="34" charset="0"/>
              <a:cs typeface="Arial" panose="020B0604020202020204" pitchFamily="34" charset="0"/>
            </a:endParaRPr>
          </a:p>
          <a:p>
            <a:pPr algn="l" eaLnBrk="1" hangingPunct="1">
              <a:lnSpc>
                <a:spcPct val="90000"/>
              </a:lnSpc>
              <a:spcAft>
                <a:spcPct val="15000"/>
              </a:spcAft>
              <a:buClr>
                <a:srgbClr val="000000"/>
              </a:buClr>
              <a:buSzPct val="100000"/>
            </a:pPr>
            <a:r>
              <a:rPr lang="en-US" altLang="zh-CN" sz="1800" b="1" dirty="0">
                <a:solidFill>
                  <a:srgbClr val="000099"/>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194981395"/>
      </p:ext>
    </p:extLst>
  </p:cSld>
  <p:clrMapOvr>
    <a:masterClrMapping/>
  </p:clrMapOvr>
  <p:transition spd="slow"/>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如何发掘热代码 </a:t>
            </a:r>
            <a:r>
              <a:rPr lang="en-US" altLang="zh-CN" dirty="0"/>
              <a:t>– method profiling</a:t>
            </a:r>
            <a:endParaRPr lang="zh-CN" altLang="en-US" dirty="0"/>
          </a:p>
        </p:txBody>
      </p:sp>
      <p:sp>
        <p:nvSpPr>
          <p:cNvPr id="3" name="内容占位符 2"/>
          <p:cNvSpPr>
            <a:spLocks noGrp="1"/>
          </p:cNvSpPr>
          <p:nvPr>
            <p:ph idx="1"/>
          </p:nvPr>
        </p:nvSpPr>
        <p:spPr/>
        <p:txBody>
          <a:bodyPr/>
          <a:lstStyle/>
          <a:p>
            <a:r>
              <a:rPr lang="zh-CN" altLang="en-US" dirty="0"/>
              <a:t>第二种方法：调用栈采样</a:t>
            </a:r>
            <a:endParaRPr lang="en-US" altLang="zh-CN" dirty="0"/>
          </a:p>
          <a:p>
            <a:pPr lvl="1"/>
            <a:r>
              <a:rPr lang="zh-CN" altLang="en-US" dirty="0"/>
              <a:t>定期对调用栈进行采样</a:t>
            </a:r>
            <a:endParaRPr lang="en-US" altLang="zh-CN" dirty="0"/>
          </a:p>
          <a:p>
            <a:pPr lvl="1"/>
            <a:r>
              <a:rPr lang="zh-CN" altLang="en-US" dirty="0"/>
              <a:t>根据采样结果对调用次数进行估计</a:t>
            </a:r>
            <a:endParaRPr lang="en-US" altLang="zh-CN" dirty="0"/>
          </a:p>
          <a:p>
            <a:pPr lvl="1"/>
            <a:r>
              <a:rPr lang="zh-CN" altLang="en-US" dirty="0"/>
              <a:t>代价小，但是精度低</a:t>
            </a:r>
          </a:p>
        </p:txBody>
      </p:sp>
      <p:grpSp>
        <p:nvGrpSpPr>
          <p:cNvPr id="6" name="Group 39"/>
          <p:cNvGrpSpPr>
            <a:grpSpLocks/>
          </p:cNvGrpSpPr>
          <p:nvPr/>
        </p:nvGrpSpPr>
        <p:grpSpPr bwMode="auto">
          <a:xfrm>
            <a:off x="3110830" y="3797275"/>
            <a:ext cx="611187" cy="987425"/>
            <a:chOff x="2137" y="2339"/>
            <a:chExt cx="427" cy="666"/>
          </a:xfrm>
        </p:grpSpPr>
        <p:sp>
          <p:nvSpPr>
            <p:cNvPr id="7" name="Rectangle 40"/>
            <p:cNvSpPr>
              <a:spLocks noChangeArrowheads="1"/>
            </p:cNvSpPr>
            <p:nvPr/>
          </p:nvSpPr>
          <p:spPr bwMode="auto">
            <a:xfrm>
              <a:off x="2140" y="2339"/>
              <a:ext cx="424" cy="208"/>
            </a:xfrm>
            <a:prstGeom prst="rect">
              <a:avLst/>
            </a:prstGeom>
            <a:solidFill>
              <a:schemeClr val="accent1"/>
            </a:solidFill>
            <a:ln w="25400">
              <a:solidFill>
                <a:schemeClr val="bg1"/>
              </a:solidFill>
              <a:miter lim="800000"/>
              <a:headEnd/>
              <a:tailEnd/>
            </a:ln>
          </p:spPr>
          <p:txBody>
            <a:bodyPr lIns="0" tIns="0" rIns="0" bIns="0" anchor="ctr">
              <a:spAutoFit/>
            </a:bodyPr>
            <a:lstStyle>
              <a:lvl1pPr marL="73025" indent="-73025" defTabSz="749300" eaLnBrk="0" hangingPunct="0">
                <a:defRPr sz="2000">
                  <a:solidFill>
                    <a:schemeClr val="tx1"/>
                  </a:solidFill>
                  <a:latin typeface="Comic Sans MS" panose="030F0702030302020204" pitchFamily="66" charset="0"/>
                  <a:ea typeface="MS PGothic" panose="020B0600070205080204" pitchFamily="34" charset="-128"/>
                </a:defRPr>
              </a:lvl1pPr>
              <a:lvl2pPr marL="37931725" indent="-37474525" defTabSz="749300" eaLnBrk="0" hangingPunct="0">
                <a:defRPr sz="2000">
                  <a:solidFill>
                    <a:schemeClr val="tx1"/>
                  </a:solidFill>
                  <a:latin typeface="Comic Sans MS" panose="030F0702030302020204" pitchFamily="66" charset="0"/>
                  <a:ea typeface="MS PGothic" panose="020B0600070205080204" pitchFamily="34" charset="-128"/>
                </a:defRPr>
              </a:lvl2pPr>
              <a:lvl3pPr eaLnBrk="0" hangingPunct="0">
                <a:defRPr sz="2000">
                  <a:solidFill>
                    <a:schemeClr val="tx1"/>
                  </a:solidFill>
                  <a:latin typeface="Comic Sans MS" panose="030F0702030302020204" pitchFamily="66" charset="0"/>
                  <a:ea typeface="MS PGothic" panose="020B0600070205080204" pitchFamily="34" charset="-128"/>
                </a:defRPr>
              </a:lvl3pPr>
              <a:lvl4pPr eaLnBrk="0" hangingPunct="0">
                <a:defRPr sz="2000">
                  <a:solidFill>
                    <a:schemeClr val="tx1"/>
                  </a:solidFill>
                  <a:latin typeface="Comic Sans MS" panose="030F0702030302020204" pitchFamily="66" charset="0"/>
                  <a:ea typeface="MS PGothic" panose="020B0600070205080204" pitchFamily="34" charset="-128"/>
                </a:defRPr>
              </a:lvl4pPr>
              <a:lvl5pPr eaLnBrk="0" hangingPunct="0">
                <a:defRPr sz="2000">
                  <a:solidFill>
                    <a:schemeClr val="tx1"/>
                  </a:solidFill>
                  <a:latin typeface="Comic Sans MS" panose="030F0702030302020204" pitchFamily="66" charset="0"/>
                  <a:ea typeface="MS PGothic" panose="020B0600070205080204" pitchFamily="34" charset="-128"/>
                </a:defRPr>
              </a:lvl5pPr>
              <a:lvl6pPr marL="457200" eaLnBrk="0" fontAlgn="base" hangingPunct="0">
                <a:spcBef>
                  <a:spcPct val="0"/>
                </a:spcBef>
                <a:spcAft>
                  <a:spcPct val="0"/>
                </a:spcAft>
                <a:defRPr sz="2000">
                  <a:solidFill>
                    <a:schemeClr val="tx1"/>
                  </a:solidFill>
                  <a:latin typeface="Comic Sans MS" panose="030F0702030302020204" pitchFamily="66" charset="0"/>
                  <a:ea typeface="MS PGothic" panose="020B0600070205080204" pitchFamily="34" charset="-128"/>
                </a:defRPr>
              </a:lvl6pPr>
              <a:lvl7pPr marL="914400" eaLnBrk="0" fontAlgn="base" hangingPunct="0">
                <a:spcBef>
                  <a:spcPct val="0"/>
                </a:spcBef>
                <a:spcAft>
                  <a:spcPct val="0"/>
                </a:spcAft>
                <a:defRPr sz="2000">
                  <a:solidFill>
                    <a:schemeClr val="tx1"/>
                  </a:solidFill>
                  <a:latin typeface="Comic Sans MS" panose="030F0702030302020204" pitchFamily="66" charset="0"/>
                  <a:ea typeface="MS PGothic" panose="020B0600070205080204" pitchFamily="34" charset="-128"/>
                </a:defRPr>
              </a:lvl7pPr>
              <a:lvl8pPr marL="1371600" eaLnBrk="0" fontAlgn="base" hangingPunct="0">
                <a:spcBef>
                  <a:spcPct val="0"/>
                </a:spcBef>
                <a:spcAft>
                  <a:spcPct val="0"/>
                </a:spcAft>
                <a:defRPr sz="2000">
                  <a:solidFill>
                    <a:schemeClr val="tx1"/>
                  </a:solidFill>
                  <a:latin typeface="Comic Sans MS" panose="030F0702030302020204" pitchFamily="66" charset="0"/>
                  <a:ea typeface="MS PGothic" panose="020B0600070205080204" pitchFamily="34" charset="-128"/>
                </a:defRPr>
              </a:lvl8pPr>
              <a:lvl9pPr marL="1828800" eaLnBrk="0" fontAlgn="base" hangingPunct="0">
                <a:spcBef>
                  <a:spcPct val="0"/>
                </a:spcBef>
                <a:spcAft>
                  <a:spcPct val="0"/>
                </a:spcAft>
                <a:defRPr sz="2000">
                  <a:solidFill>
                    <a:schemeClr val="tx1"/>
                  </a:solidFill>
                  <a:latin typeface="Comic Sans MS" panose="030F0702030302020204" pitchFamily="66" charset="0"/>
                  <a:ea typeface="MS PGothic" panose="020B0600070205080204" pitchFamily="34" charset="-128"/>
                </a:defRPr>
              </a:lvl9pPr>
            </a:lstStyle>
            <a:p>
              <a:pPr eaLnBrk="1" hangingPunct="1">
                <a:spcAft>
                  <a:spcPct val="15000"/>
                </a:spcAft>
                <a:buClr>
                  <a:srgbClr val="000000"/>
                </a:buClr>
                <a:buSzPct val="100000"/>
              </a:pPr>
              <a:r>
                <a:rPr lang="en-US" altLang="zh-CN">
                  <a:latin typeface="Arial" panose="020B0604020202020204" pitchFamily="34" charset="0"/>
                  <a:cs typeface="Arial" panose="020B0604020202020204" pitchFamily="34" charset="0"/>
                </a:rPr>
                <a:t>A</a:t>
              </a:r>
            </a:p>
          </p:txBody>
        </p:sp>
        <p:sp>
          <p:nvSpPr>
            <p:cNvPr id="8" name="Rectangle 41"/>
            <p:cNvSpPr>
              <a:spLocks noChangeArrowheads="1"/>
            </p:cNvSpPr>
            <p:nvPr/>
          </p:nvSpPr>
          <p:spPr bwMode="auto">
            <a:xfrm>
              <a:off x="2137" y="2566"/>
              <a:ext cx="424" cy="208"/>
            </a:xfrm>
            <a:prstGeom prst="rect">
              <a:avLst/>
            </a:prstGeom>
            <a:solidFill>
              <a:schemeClr val="accent1"/>
            </a:solidFill>
            <a:ln w="25400">
              <a:solidFill>
                <a:schemeClr val="bg1"/>
              </a:solidFill>
              <a:miter lim="800000"/>
              <a:headEnd/>
              <a:tailEnd/>
            </a:ln>
          </p:spPr>
          <p:txBody>
            <a:bodyPr lIns="0" tIns="0" rIns="0" bIns="0" anchor="ctr">
              <a:spAutoFit/>
            </a:bodyPr>
            <a:lstStyle>
              <a:lvl1pPr marL="73025" indent="-73025" defTabSz="749300" eaLnBrk="0" hangingPunct="0">
                <a:defRPr sz="2000">
                  <a:solidFill>
                    <a:schemeClr val="tx1"/>
                  </a:solidFill>
                  <a:latin typeface="Comic Sans MS" panose="030F0702030302020204" pitchFamily="66" charset="0"/>
                  <a:ea typeface="MS PGothic" panose="020B0600070205080204" pitchFamily="34" charset="-128"/>
                </a:defRPr>
              </a:lvl1pPr>
              <a:lvl2pPr marL="37931725" indent="-37474525" defTabSz="749300" eaLnBrk="0" hangingPunct="0">
                <a:defRPr sz="2000">
                  <a:solidFill>
                    <a:schemeClr val="tx1"/>
                  </a:solidFill>
                  <a:latin typeface="Comic Sans MS" panose="030F0702030302020204" pitchFamily="66" charset="0"/>
                  <a:ea typeface="MS PGothic" panose="020B0600070205080204" pitchFamily="34" charset="-128"/>
                </a:defRPr>
              </a:lvl2pPr>
              <a:lvl3pPr eaLnBrk="0" hangingPunct="0">
                <a:defRPr sz="2000">
                  <a:solidFill>
                    <a:schemeClr val="tx1"/>
                  </a:solidFill>
                  <a:latin typeface="Comic Sans MS" panose="030F0702030302020204" pitchFamily="66" charset="0"/>
                  <a:ea typeface="MS PGothic" panose="020B0600070205080204" pitchFamily="34" charset="-128"/>
                </a:defRPr>
              </a:lvl3pPr>
              <a:lvl4pPr eaLnBrk="0" hangingPunct="0">
                <a:defRPr sz="2000">
                  <a:solidFill>
                    <a:schemeClr val="tx1"/>
                  </a:solidFill>
                  <a:latin typeface="Comic Sans MS" panose="030F0702030302020204" pitchFamily="66" charset="0"/>
                  <a:ea typeface="MS PGothic" panose="020B0600070205080204" pitchFamily="34" charset="-128"/>
                </a:defRPr>
              </a:lvl4pPr>
              <a:lvl5pPr eaLnBrk="0" hangingPunct="0">
                <a:defRPr sz="2000">
                  <a:solidFill>
                    <a:schemeClr val="tx1"/>
                  </a:solidFill>
                  <a:latin typeface="Comic Sans MS" panose="030F0702030302020204" pitchFamily="66" charset="0"/>
                  <a:ea typeface="MS PGothic" panose="020B0600070205080204" pitchFamily="34" charset="-128"/>
                </a:defRPr>
              </a:lvl5pPr>
              <a:lvl6pPr marL="457200" eaLnBrk="0" fontAlgn="base" hangingPunct="0">
                <a:spcBef>
                  <a:spcPct val="0"/>
                </a:spcBef>
                <a:spcAft>
                  <a:spcPct val="0"/>
                </a:spcAft>
                <a:defRPr sz="2000">
                  <a:solidFill>
                    <a:schemeClr val="tx1"/>
                  </a:solidFill>
                  <a:latin typeface="Comic Sans MS" panose="030F0702030302020204" pitchFamily="66" charset="0"/>
                  <a:ea typeface="MS PGothic" panose="020B0600070205080204" pitchFamily="34" charset="-128"/>
                </a:defRPr>
              </a:lvl6pPr>
              <a:lvl7pPr marL="914400" eaLnBrk="0" fontAlgn="base" hangingPunct="0">
                <a:spcBef>
                  <a:spcPct val="0"/>
                </a:spcBef>
                <a:spcAft>
                  <a:spcPct val="0"/>
                </a:spcAft>
                <a:defRPr sz="2000">
                  <a:solidFill>
                    <a:schemeClr val="tx1"/>
                  </a:solidFill>
                  <a:latin typeface="Comic Sans MS" panose="030F0702030302020204" pitchFamily="66" charset="0"/>
                  <a:ea typeface="MS PGothic" panose="020B0600070205080204" pitchFamily="34" charset="-128"/>
                </a:defRPr>
              </a:lvl7pPr>
              <a:lvl8pPr marL="1371600" eaLnBrk="0" fontAlgn="base" hangingPunct="0">
                <a:spcBef>
                  <a:spcPct val="0"/>
                </a:spcBef>
                <a:spcAft>
                  <a:spcPct val="0"/>
                </a:spcAft>
                <a:defRPr sz="2000">
                  <a:solidFill>
                    <a:schemeClr val="tx1"/>
                  </a:solidFill>
                  <a:latin typeface="Comic Sans MS" panose="030F0702030302020204" pitchFamily="66" charset="0"/>
                  <a:ea typeface="MS PGothic" panose="020B0600070205080204" pitchFamily="34" charset="-128"/>
                </a:defRPr>
              </a:lvl8pPr>
              <a:lvl9pPr marL="1828800" eaLnBrk="0" fontAlgn="base" hangingPunct="0">
                <a:spcBef>
                  <a:spcPct val="0"/>
                </a:spcBef>
                <a:spcAft>
                  <a:spcPct val="0"/>
                </a:spcAft>
                <a:defRPr sz="2000">
                  <a:solidFill>
                    <a:schemeClr val="tx1"/>
                  </a:solidFill>
                  <a:latin typeface="Comic Sans MS" panose="030F0702030302020204" pitchFamily="66" charset="0"/>
                  <a:ea typeface="MS PGothic" panose="020B0600070205080204" pitchFamily="34" charset="-128"/>
                </a:defRPr>
              </a:lvl9pPr>
            </a:lstStyle>
            <a:p>
              <a:pPr eaLnBrk="1" hangingPunct="1">
                <a:spcAft>
                  <a:spcPct val="15000"/>
                </a:spcAft>
                <a:buClr>
                  <a:srgbClr val="000000"/>
                </a:buClr>
                <a:buSzPct val="100000"/>
              </a:pPr>
              <a:r>
                <a:rPr lang="en-US" altLang="zh-CN">
                  <a:latin typeface="Arial" panose="020B0604020202020204" pitchFamily="34" charset="0"/>
                  <a:cs typeface="Arial" panose="020B0604020202020204" pitchFamily="34" charset="0"/>
                </a:rPr>
                <a:t>B</a:t>
              </a:r>
            </a:p>
          </p:txBody>
        </p:sp>
        <p:sp>
          <p:nvSpPr>
            <p:cNvPr id="9" name="Rectangle 42"/>
            <p:cNvSpPr>
              <a:spLocks noChangeArrowheads="1"/>
            </p:cNvSpPr>
            <p:nvPr/>
          </p:nvSpPr>
          <p:spPr bwMode="auto">
            <a:xfrm>
              <a:off x="2137" y="2797"/>
              <a:ext cx="424" cy="208"/>
            </a:xfrm>
            <a:prstGeom prst="rect">
              <a:avLst/>
            </a:prstGeom>
            <a:solidFill>
              <a:schemeClr val="accent1"/>
            </a:solidFill>
            <a:ln w="25400">
              <a:solidFill>
                <a:schemeClr val="bg1"/>
              </a:solidFill>
              <a:miter lim="800000"/>
              <a:headEnd/>
              <a:tailEnd/>
            </a:ln>
          </p:spPr>
          <p:txBody>
            <a:bodyPr lIns="0" tIns="0" rIns="0" bIns="0" anchor="ctr">
              <a:spAutoFit/>
            </a:bodyPr>
            <a:lstStyle>
              <a:lvl1pPr marL="73025" indent="-73025" defTabSz="749300" eaLnBrk="0" hangingPunct="0">
                <a:defRPr sz="2000">
                  <a:solidFill>
                    <a:schemeClr val="tx1"/>
                  </a:solidFill>
                  <a:latin typeface="Comic Sans MS" panose="030F0702030302020204" pitchFamily="66" charset="0"/>
                  <a:ea typeface="MS PGothic" panose="020B0600070205080204" pitchFamily="34" charset="-128"/>
                </a:defRPr>
              </a:lvl1pPr>
              <a:lvl2pPr marL="37931725" indent="-37474525" defTabSz="749300" eaLnBrk="0" hangingPunct="0">
                <a:defRPr sz="2000">
                  <a:solidFill>
                    <a:schemeClr val="tx1"/>
                  </a:solidFill>
                  <a:latin typeface="Comic Sans MS" panose="030F0702030302020204" pitchFamily="66" charset="0"/>
                  <a:ea typeface="MS PGothic" panose="020B0600070205080204" pitchFamily="34" charset="-128"/>
                </a:defRPr>
              </a:lvl2pPr>
              <a:lvl3pPr eaLnBrk="0" hangingPunct="0">
                <a:defRPr sz="2000">
                  <a:solidFill>
                    <a:schemeClr val="tx1"/>
                  </a:solidFill>
                  <a:latin typeface="Comic Sans MS" panose="030F0702030302020204" pitchFamily="66" charset="0"/>
                  <a:ea typeface="MS PGothic" panose="020B0600070205080204" pitchFamily="34" charset="-128"/>
                </a:defRPr>
              </a:lvl3pPr>
              <a:lvl4pPr eaLnBrk="0" hangingPunct="0">
                <a:defRPr sz="2000">
                  <a:solidFill>
                    <a:schemeClr val="tx1"/>
                  </a:solidFill>
                  <a:latin typeface="Comic Sans MS" panose="030F0702030302020204" pitchFamily="66" charset="0"/>
                  <a:ea typeface="MS PGothic" panose="020B0600070205080204" pitchFamily="34" charset="-128"/>
                </a:defRPr>
              </a:lvl4pPr>
              <a:lvl5pPr eaLnBrk="0" hangingPunct="0">
                <a:defRPr sz="2000">
                  <a:solidFill>
                    <a:schemeClr val="tx1"/>
                  </a:solidFill>
                  <a:latin typeface="Comic Sans MS" panose="030F0702030302020204" pitchFamily="66" charset="0"/>
                  <a:ea typeface="MS PGothic" panose="020B0600070205080204" pitchFamily="34" charset="-128"/>
                </a:defRPr>
              </a:lvl5pPr>
              <a:lvl6pPr marL="457200" eaLnBrk="0" fontAlgn="base" hangingPunct="0">
                <a:spcBef>
                  <a:spcPct val="0"/>
                </a:spcBef>
                <a:spcAft>
                  <a:spcPct val="0"/>
                </a:spcAft>
                <a:defRPr sz="2000">
                  <a:solidFill>
                    <a:schemeClr val="tx1"/>
                  </a:solidFill>
                  <a:latin typeface="Comic Sans MS" panose="030F0702030302020204" pitchFamily="66" charset="0"/>
                  <a:ea typeface="MS PGothic" panose="020B0600070205080204" pitchFamily="34" charset="-128"/>
                </a:defRPr>
              </a:lvl6pPr>
              <a:lvl7pPr marL="914400" eaLnBrk="0" fontAlgn="base" hangingPunct="0">
                <a:spcBef>
                  <a:spcPct val="0"/>
                </a:spcBef>
                <a:spcAft>
                  <a:spcPct val="0"/>
                </a:spcAft>
                <a:defRPr sz="2000">
                  <a:solidFill>
                    <a:schemeClr val="tx1"/>
                  </a:solidFill>
                  <a:latin typeface="Comic Sans MS" panose="030F0702030302020204" pitchFamily="66" charset="0"/>
                  <a:ea typeface="MS PGothic" panose="020B0600070205080204" pitchFamily="34" charset="-128"/>
                </a:defRPr>
              </a:lvl7pPr>
              <a:lvl8pPr marL="1371600" eaLnBrk="0" fontAlgn="base" hangingPunct="0">
                <a:spcBef>
                  <a:spcPct val="0"/>
                </a:spcBef>
                <a:spcAft>
                  <a:spcPct val="0"/>
                </a:spcAft>
                <a:defRPr sz="2000">
                  <a:solidFill>
                    <a:schemeClr val="tx1"/>
                  </a:solidFill>
                  <a:latin typeface="Comic Sans MS" panose="030F0702030302020204" pitchFamily="66" charset="0"/>
                  <a:ea typeface="MS PGothic" panose="020B0600070205080204" pitchFamily="34" charset="-128"/>
                </a:defRPr>
              </a:lvl8pPr>
              <a:lvl9pPr marL="1828800" eaLnBrk="0" fontAlgn="base" hangingPunct="0">
                <a:spcBef>
                  <a:spcPct val="0"/>
                </a:spcBef>
                <a:spcAft>
                  <a:spcPct val="0"/>
                </a:spcAft>
                <a:defRPr sz="2000">
                  <a:solidFill>
                    <a:schemeClr val="tx1"/>
                  </a:solidFill>
                  <a:latin typeface="Comic Sans MS" panose="030F0702030302020204" pitchFamily="66" charset="0"/>
                  <a:ea typeface="MS PGothic" panose="020B0600070205080204" pitchFamily="34" charset="-128"/>
                </a:defRPr>
              </a:lvl9pPr>
            </a:lstStyle>
            <a:p>
              <a:pPr eaLnBrk="1" hangingPunct="1">
                <a:spcAft>
                  <a:spcPct val="15000"/>
                </a:spcAft>
                <a:buClr>
                  <a:srgbClr val="000000"/>
                </a:buClr>
                <a:buSzPct val="100000"/>
              </a:pPr>
              <a:r>
                <a:rPr lang="en-US" altLang="zh-CN">
                  <a:latin typeface="Arial" panose="020B0604020202020204" pitchFamily="34" charset="0"/>
                  <a:cs typeface="Arial" panose="020B0604020202020204" pitchFamily="34" charset="0"/>
                </a:rPr>
                <a:t>C</a:t>
              </a:r>
            </a:p>
          </p:txBody>
        </p:sp>
      </p:grpSp>
      <p:sp>
        <p:nvSpPr>
          <p:cNvPr id="10" name="Rectangle 43"/>
          <p:cNvSpPr>
            <a:spLocks noChangeArrowheads="1"/>
          </p:cNvSpPr>
          <p:nvPr/>
        </p:nvSpPr>
        <p:spPr bwMode="auto">
          <a:xfrm>
            <a:off x="2234530" y="3787750"/>
            <a:ext cx="604837" cy="306388"/>
          </a:xfrm>
          <a:prstGeom prst="rect">
            <a:avLst/>
          </a:prstGeom>
          <a:solidFill>
            <a:schemeClr val="accent1"/>
          </a:solidFill>
          <a:ln w="25400">
            <a:solidFill>
              <a:schemeClr val="bg1"/>
            </a:solidFill>
            <a:miter lim="800000"/>
            <a:headEnd/>
            <a:tailEnd/>
          </a:ln>
        </p:spPr>
        <p:txBody>
          <a:bodyPr lIns="0" tIns="0" rIns="0" bIns="0" anchor="ctr">
            <a:spAutoFit/>
          </a:bodyPr>
          <a:lstStyle>
            <a:lvl1pPr marL="73025" indent="-73025" defTabSz="749300" eaLnBrk="0" hangingPunct="0">
              <a:defRPr sz="2000">
                <a:solidFill>
                  <a:schemeClr val="tx1"/>
                </a:solidFill>
                <a:latin typeface="Comic Sans MS" panose="030F0702030302020204" pitchFamily="66" charset="0"/>
                <a:ea typeface="MS PGothic" panose="020B0600070205080204" pitchFamily="34" charset="-128"/>
              </a:defRPr>
            </a:lvl1pPr>
            <a:lvl2pPr marL="37931725" indent="-37474525" defTabSz="749300" eaLnBrk="0" hangingPunct="0">
              <a:defRPr sz="2000">
                <a:solidFill>
                  <a:schemeClr val="tx1"/>
                </a:solidFill>
                <a:latin typeface="Comic Sans MS" panose="030F0702030302020204" pitchFamily="66" charset="0"/>
                <a:ea typeface="MS PGothic" panose="020B0600070205080204" pitchFamily="34" charset="-128"/>
              </a:defRPr>
            </a:lvl2pPr>
            <a:lvl3pPr eaLnBrk="0" hangingPunct="0">
              <a:defRPr sz="2000">
                <a:solidFill>
                  <a:schemeClr val="tx1"/>
                </a:solidFill>
                <a:latin typeface="Comic Sans MS" panose="030F0702030302020204" pitchFamily="66" charset="0"/>
                <a:ea typeface="MS PGothic" panose="020B0600070205080204" pitchFamily="34" charset="-128"/>
              </a:defRPr>
            </a:lvl3pPr>
            <a:lvl4pPr eaLnBrk="0" hangingPunct="0">
              <a:defRPr sz="2000">
                <a:solidFill>
                  <a:schemeClr val="tx1"/>
                </a:solidFill>
                <a:latin typeface="Comic Sans MS" panose="030F0702030302020204" pitchFamily="66" charset="0"/>
                <a:ea typeface="MS PGothic" panose="020B0600070205080204" pitchFamily="34" charset="-128"/>
              </a:defRPr>
            </a:lvl4pPr>
            <a:lvl5pPr eaLnBrk="0" hangingPunct="0">
              <a:defRPr sz="2000">
                <a:solidFill>
                  <a:schemeClr val="tx1"/>
                </a:solidFill>
                <a:latin typeface="Comic Sans MS" panose="030F0702030302020204" pitchFamily="66" charset="0"/>
                <a:ea typeface="MS PGothic" panose="020B0600070205080204" pitchFamily="34" charset="-128"/>
              </a:defRPr>
            </a:lvl5pPr>
            <a:lvl6pPr marL="457200" eaLnBrk="0" fontAlgn="base" hangingPunct="0">
              <a:spcBef>
                <a:spcPct val="0"/>
              </a:spcBef>
              <a:spcAft>
                <a:spcPct val="0"/>
              </a:spcAft>
              <a:defRPr sz="2000">
                <a:solidFill>
                  <a:schemeClr val="tx1"/>
                </a:solidFill>
                <a:latin typeface="Comic Sans MS" panose="030F0702030302020204" pitchFamily="66" charset="0"/>
                <a:ea typeface="MS PGothic" panose="020B0600070205080204" pitchFamily="34" charset="-128"/>
              </a:defRPr>
            </a:lvl6pPr>
            <a:lvl7pPr marL="914400" eaLnBrk="0" fontAlgn="base" hangingPunct="0">
              <a:spcBef>
                <a:spcPct val="0"/>
              </a:spcBef>
              <a:spcAft>
                <a:spcPct val="0"/>
              </a:spcAft>
              <a:defRPr sz="2000">
                <a:solidFill>
                  <a:schemeClr val="tx1"/>
                </a:solidFill>
                <a:latin typeface="Comic Sans MS" panose="030F0702030302020204" pitchFamily="66" charset="0"/>
                <a:ea typeface="MS PGothic" panose="020B0600070205080204" pitchFamily="34" charset="-128"/>
              </a:defRPr>
            </a:lvl7pPr>
            <a:lvl8pPr marL="1371600" eaLnBrk="0" fontAlgn="base" hangingPunct="0">
              <a:spcBef>
                <a:spcPct val="0"/>
              </a:spcBef>
              <a:spcAft>
                <a:spcPct val="0"/>
              </a:spcAft>
              <a:defRPr sz="2000">
                <a:solidFill>
                  <a:schemeClr val="tx1"/>
                </a:solidFill>
                <a:latin typeface="Comic Sans MS" panose="030F0702030302020204" pitchFamily="66" charset="0"/>
                <a:ea typeface="MS PGothic" panose="020B0600070205080204" pitchFamily="34" charset="-128"/>
              </a:defRPr>
            </a:lvl8pPr>
            <a:lvl9pPr marL="1828800" eaLnBrk="0" fontAlgn="base" hangingPunct="0">
              <a:spcBef>
                <a:spcPct val="0"/>
              </a:spcBef>
              <a:spcAft>
                <a:spcPct val="0"/>
              </a:spcAft>
              <a:defRPr sz="2000">
                <a:solidFill>
                  <a:schemeClr val="tx1"/>
                </a:solidFill>
                <a:latin typeface="Comic Sans MS" panose="030F0702030302020204" pitchFamily="66" charset="0"/>
                <a:ea typeface="MS PGothic" panose="020B0600070205080204" pitchFamily="34" charset="-128"/>
              </a:defRPr>
            </a:lvl9pPr>
          </a:lstStyle>
          <a:p>
            <a:pPr eaLnBrk="1" hangingPunct="1">
              <a:spcAft>
                <a:spcPct val="15000"/>
              </a:spcAft>
              <a:buClr>
                <a:srgbClr val="000000"/>
              </a:buClr>
              <a:buSzPct val="100000"/>
            </a:pPr>
            <a:r>
              <a:rPr lang="en-US" altLang="zh-CN">
                <a:latin typeface="Arial" panose="020B0604020202020204" pitchFamily="34" charset="0"/>
                <a:cs typeface="Arial" panose="020B0604020202020204" pitchFamily="34" charset="0"/>
              </a:rPr>
              <a:t>A</a:t>
            </a:r>
          </a:p>
        </p:txBody>
      </p:sp>
      <p:sp>
        <p:nvSpPr>
          <p:cNvPr id="11" name="Rectangle 44"/>
          <p:cNvSpPr>
            <a:spLocks noChangeArrowheads="1"/>
          </p:cNvSpPr>
          <p:nvPr/>
        </p:nvSpPr>
        <p:spPr bwMode="auto">
          <a:xfrm>
            <a:off x="2229767" y="4122713"/>
            <a:ext cx="606425" cy="307975"/>
          </a:xfrm>
          <a:prstGeom prst="rect">
            <a:avLst/>
          </a:prstGeom>
          <a:solidFill>
            <a:schemeClr val="accent1"/>
          </a:solidFill>
          <a:ln w="25400">
            <a:solidFill>
              <a:schemeClr val="bg1"/>
            </a:solidFill>
            <a:miter lim="800000"/>
            <a:headEnd/>
            <a:tailEnd/>
          </a:ln>
        </p:spPr>
        <p:txBody>
          <a:bodyPr lIns="0" tIns="0" rIns="0" bIns="0" anchor="ctr">
            <a:spAutoFit/>
          </a:bodyPr>
          <a:lstStyle>
            <a:lvl1pPr marL="73025" indent="-73025" defTabSz="749300" eaLnBrk="0" hangingPunct="0">
              <a:defRPr sz="2000">
                <a:solidFill>
                  <a:schemeClr val="tx1"/>
                </a:solidFill>
                <a:latin typeface="Comic Sans MS" panose="030F0702030302020204" pitchFamily="66" charset="0"/>
                <a:ea typeface="MS PGothic" panose="020B0600070205080204" pitchFamily="34" charset="-128"/>
              </a:defRPr>
            </a:lvl1pPr>
            <a:lvl2pPr marL="37931725" indent="-37474525" defTabSz="749300" eaLnBrk="0" hangingPunct="0">
              <a:defRPr sz="2000">
                <a:solidFill>
                  <a:schemeClr val="tx1"/>
                </a:solidFill>
                <a:latin typeface="Comic Sans MS" panose="030F0702030302020204" pitchFamily="66" charset="0"/>
                <a:ea typeface="MS PGothic" panose="020B0600070205080204" pitchFamily="34" charset="-128"/>
              </a:defRPr>
            </a:lvl2pPr>
            <a:lvl3pPr eaLnBrk="0" hangingPunct="0">
              <a:defRPr sz="2000">
                <a:solidFill>
                  <a:schemeClr val="tx1"/>
                </a:solidFill>
                <a:latin typeface="Comic Sans MS" panose="030F0702030302020204" pitchFamily="66" charset="0"/>
                <a:ea typeface="MS PGothic" panose="020B0600070205080204" pitchFamily="34" charset="-128"/>
              </a:defRPr>
            </a:lvl3pPr>
            <a:lvl4pPr eaLnBrk="0" hangingPunct="0">
              <a:defRPr sz="2000">
                <a:solidFill>
                  <a:schemeClr val="tx1"/>
                </a:solidFill>
                <a:latin typeface="Comic Sans MS" panose="030F0702030302020204" pitchFamily="66" charset="0"/>
                <a:ea typeface="MS PGothic" panose="020B0600070205080204" pitchFamily="34" charset="-128"/>
              </a:defRPr>
            </a:lvl4pPr>
            <a:lvl5pPr eaLnBrk="0" hangingPunct="0">
              <a:defRPr sz="2000">
                <a:solidFill>
                  <a:schemeClr val="tx1"/>
                </a:solidFill>
                <a:latin typeface="Comic Sans MS" panose="030F0702030302020204" pitchFamily="66" charset="0"/>
                <a:ea typeface="MS PGothic" panose="020B0600070205080204" pitchFamily="34" charset="-128"/>
              </a:defRPr>
            </a:lvl5pPr>
            <a:lvl6pPr marL="457200" eaLnBrk="0" fontAlgn="base" hangingPunct="0">
              <a:spcBef>
                <a:spcPct val="0"/>
              </a:spcBef>
              <a:spcAft>
                <a:spcPct val="0"/>
              </a:spcAft>
              <a:defRPr sz="2000">
                <a:solidFill>
                  <a:schemeClr val="tx1"/>
                </a:solidFill>
                <a:latin typeface="Comic Sans MS" panose="030F0702030302020204" pitchFamily="66" charset="0"/>
                <a:ea typeface="MS PGothic" panose="020B0600070205080204" pitchFamily="34" charset="-128"/>
              </a:defRPr>
            </a:lvl6pPr>
            <a:lvl7pPr marL="914400" eaLnBrk="0" fontAlgn="base" hangingPunct="0">
              <a:spcBef>
                <a:spcPct val="0"/>
              </a:spcBef>
              <a:spcAft>
                <a:spcPct val="0"/>
              </a:spcAft>
              <a:defRPr sz="2000">
                <a:solidFill>
                  <a:schemeClr val="tx1"/>
                </a:solidFill>
                <a:latin typeface="Comic Sans MS" panose="030F0702030302020204" pitchFamily="66" charset="0"/>
                <a:ea typeface="MS PGothic" panose="020B0600070205080204" pitchFamily="34" charset="-128"/>
              </a:defRPr>
            </a:lvl7pPr>
            <a:lvl8pPr marL="1371600" eaLnBrk="0" fontAlgn="base" hangingPunct="0">
              <a:spcBef>
                <a:spcPct val="0"/>
              </a:spcBef>
              <a:spcAft>
                <a:spcPct val="0"/>
              </a:spcAft>
              <a:defRPr sz="2000">
                <a:solidFill>
                  <a:schemeClr val="tx1"/>
                </a:solidFill>
                <a:latin typeface="Comic Sans MS" panose="030F0702030302020204" pitchFamily="66" charset="0"/>
                <a:ea typeface="MS PGothic" panose="020B0600070205080204" pitchFamily="34" charset="-128"/>
              </a:defRPr>
            </a:lvl8pPr>
            <a:lvl9pPr marL="1828800" eaLnBrk="0" fontAlgn="base" hangingPunct="0">
              <a:spcBef>
                <a:spcPct val="0"/>
              </a:spcBef>
              <a:spcAft>
                <a:spcPct val="0"/>
              </a:spcAft>
              <a:defRPr sz="2000">
                <a:solidFill>
                  <a:schemeClr val="tx1"/>
                </a:solidFill>
                <a:latin typeface="Comic Sans MS" panose="030F0702030302020204" pitchFamily="66" charset="0"/>
                <a:ea typeface="MS PGothic" panose="020B0600070205080204" pitchFamily="34" charset="-128"/>
              </a:defRPr>
            </a:lvl9pPr>
          </a:lstStyle>
          <a:p>
            <a:pPr eaLnBrk="1" hangingPunct="1">
              <a:spcAft>
                <a:spcPct val="15000"/>
              </a:spcAft>
              <a:buClr>
                <a:srgbClr val="000000"/>
              </a:buClr>
              <a:buSzPct val="100000"/>
            </a:pPr>
            <a:r>
              <a:rPr lang="en-US" altLang="zh-CN">
                <a:latin typeface="Arial" panose="020B0604020202020204" pitchFamily="34" charset="0"/>
                <a:cs typeface="Arial" panose="020B0604020202020204" pitchFamily="34" charset="0"/>
              </a:rPr>
              <a:t>B</a:t>
            </a:r>
          </a:p>
        </p:txBody>
      </p:sp>
      <p:sp>
        <p:nvSpPr>
          <p:cNvPr id="12" name="Rectangle 45"/>
          <p:cNvSpPr>
            <a:spLocks noChangeArrowheads="1"/>
          </p:cNvSpPr>
          <p:nvPr/>
        </p:nvSpPr>
        <p:spPr bwMode="auto">
          <a:xfrm>
            <a:off x="1380455" y="3790925"/>
            <a:ext cx="606425" cy="307975"/>
          </a:xfrm>
          <a:prstGeom prst="rect">
            <a:avLst/>
          </a:prstGeom>
          <a:solidFill>
            <a:schemeClr val="accent1"/>
          </a:solidFill>
          <a:ln w="25400">
            <a:solidFill>
              <a:schemeClr val="bg1"/>
            </a:solidFill>
            <a:miter lim="800000"/>
            <a:headEnd/>
            <a:tailEnd/>
          </a:ln>
        </p:spPr>
        <p:txBody>
          <a:bodyPr lIns="0" tIns="0" rIns="0" bIns="0" anchor="ctr">
            <a:spAutoFit/>
          </a:bodyPr>
          <a:lstStyle>
            <a:lvl1pPr marL="73025" indent="-73025" defTabSz="749300" eaLnBrk="0" hangingPunct="0">
              <a:defRPr sz="2000">
                <a:solidFill>
                  <a:schemeClr val="tx1"/>
                </a:solidFill>
                <a:latin typeface="Comic Sans MS" panose="030F0702030302020204" pitchFamily="66" charset="0"/>
                <a:ea typeface="MS PGothic" panose="020B0600070205080204" pitchFamily="34" charset="-128"/>
              </a:defRPr>
            </a:lvl1pPr>
            <a:lvl2pPr marL="37931725" indent="-37474525" defTabSz="749300" eaLnBrk="0" hangingPunct="0">
              <a:defRPr sz="2000">
                <a:solidFill>
                  <a:schemeClr val="tx1"/>
                </a:solidFill>
                <a:latin typeface="Comic Sans MS" panose="030F0702030302020204" pitchFamily="66" charset="0"/>
                <a:ea typeface="MS PGothic" panose="020B0600070205080204" pitchFamily="34" charset="-128"/>
              </a:defRPr>
            </a:lvl2pPr>
            <a:lvl3pPr eaLnBrk="0" hangingPunct="0">
              <a:defRPr sz="2000">
                <a:solidFill>
                  <a:schemeClr val="tx1"/>
                </a:solidFill>
                <a:latin typeface="Comic Sans MS" panose="030F0702030302020204" pitchFamily="66" charset="0"/>
                <a:ea typeface="MS PGothic" panose="020B0600070205080204" pitchFamily="34" charset="-128"/>
              </a:defRPr>
            </a:lvl3pPr>
            <a:lvl4pPr eaLnBrk="0" hangingPunct="0">
              <a:defRPr sz="2000">
                <a:solidFill>
                  <a:schemeClr val="tx1"/>
                </a:solidFill>
                <a:latin typeface="Comic Sans MS" panose="030F0702030302020204" pitchFamily="66" charset="0"/>
                <a:ea typeface="MS PGothic" panose="020B0600070205080204" pitchFamily="34" charset="-128"/>
              </a:defRPr>
            </a:lvl4pPr>
            <a:lvl5pPr eaLnBrk="0" hangingPunct="0">
              <a:defRPr sz="2000">
                <a:solidFill>
                  <a:schemeClr val="tx1"/>
                </a:solidFill>
                <a:latin typeface="Comic Sans MS" panose="030F0702030302020204" pitchFamily="66" charset="0"/>
                <a:ea typeface="MS PGothic" panose="020B0600070205080204" pitchFamily="34" charset="-128"/>
              </a:defRPr>
            </a:lvl5pPr>
            <a:lvl6pPr marL="457200" eaLnBrk="0" fontAlgn="base" hangingPunct="0">
              <a:spcBef>
                <a:spcPct val="0"/>
              </a:spcBef>
              <a:spcAft>
                <a:spcPct val="0"/>
              </a:spcAft>
              <a:defRPr sz="2000">
                <a:solidFill>
                  <a:schemeClr val="tx1"/>
                </a:solidFill>
                <a:latin typeface="Comic Sans MS" panose="030F0702030302020204" pitchFamily="66" charset="0"/>
                <a:ea typeface="MS PGothic" panose="020B0600070205080204" pitchFamily="34" charset="-128"/>
              </a:defRPr>
            </a:lvl6pPr>
            <a:lvl7pPr marL="914400" eaLnBrk="0" fontAlgn="base" hangingPunct="0">
              <a:spcBef>
                <a:spcPct val="0"/>
              </a:spcBef>
              <a:spcAft>
                <a:spcPct val="0"/>
              </a:spcAft>
              <a:defRPr sz="2000">
                <a:solidFill>
                  <a:schemeClr val="tx1"/>
                </a:solidFill>
                <a:latin typeface="Comic Sans MS" panose="030F0702030302020204" pitchFamily="66" charset="0"/>
                <a:ea typeface="MS PGothic" panose="020B0600070205080204" pitchFamily="34" charset="-128"/>
              </a:defRPr>
            </a:lvl7pPr>
            <a:lvl8pPr marL="1371600" eaLnBrk="0" fontAlgn="base" hangingPunct="0">
              <a:spcBef>
                <a:spcPct val="0"/>
              </a:spcBef>
              <a:spcAft>
                <a:spcPct val="0"/>
              </a:spcAft>
              <a:defRPr sz="2000">
                <a:solidFill>
                  <a:schemeClr val="tx1"/>
                </a:solidFill>
                <a:latin typeface="Comic Sans MS" panose="030F0702030302020204" pitchFamily="66" charset="0"/>
                <a:ea typeface="MS PGothic" panose="020B0600070205080204" pitchFamily="34" charset="-128"/>
              </a:defRPr>
            </a:lvl8pPr>
            <a:lvl9pPr marL="1828800" eaLnBrk="0" fontAlgn="base" hangingPunct="0">
              <a:spcBef>
                <a:spcPct val="0"/>
              </a:spcBef>
              <a:spcAft>
                <a:spcPct val="0"/>
              </a:spcAft>
              <a:defRPr sz="2000">
                <a:solidFill>
                  <a:schemeClr val="tx1"/>
                </a:solidFill>
                <a:latin typeface="Comic Sans MS" panose="030F0702030302020204" pitchFamily="66" charset="0"/>
                <a:ea typeface="MS PGothic" panose="020B0600070205080204" pitchFamily="34" charset="-128"/>
              </a:defRPr>
            </a:lvl9pPr>
          </a:lstStyle>
          <a:p>
            <a:pPr eaLnBrk="1" hangingPunct="1">
              <a:spcAft>
                <a:spcPct val="15000"/>
              </a:spcAft>
              <a:buClr>
                <a:srgbClr val="000000"/>
              </a:buClr>
              <a:buSzPct val="100000"/>
            </a:pPr>
            <a:r>
              <a:rPr lang="en-US" altLang="zh-CN">
                <a:latin typeface="Arial" panose="020B0604020202020204" pitchFamily="34" charset="0"/>
                <a:cs typeface="Arial" panose="020B0604020202020204" pitchFamily="34" charset="0"/>
              </a:rPr>
              <a:t>A</a:t>
            </a:r>
          </a:p>
        </p:txBody>
      </p:sp>
      <p:sp>
        <p:nvSpPr>
          <p:cNvPr id="13" name="Rectangle 46"/>
          <p:cNvSpPr>
            <a:spLocks noChangeArrowheads="1"/>
          </p:cNvSpPr>
          <p:nvPr/>
        </p:nvSpPr>
        <p:spPr bwMode="auto">
          <a:xfrm>
            <a:off x="6485855" y="3778225"/>
            <a:ext cx="606425" cy="307975"/>
          </a:xfrm>
          <a:prstGeom prst="rect">
            <a:avLst/>
          </a:prstGeom>
          <a:solidFill>
            <a:schemeClr val="accent1"/>
          </a:solidFill>
          <a:ln w="25400">
            <a:solidFill>
              <a:schemeClr val="bg1"/>
            </a:solidFill>
            <a:miter lim="800000"/>
            <a:headEnd/>
            <a:tailEnd/>
          </a:ln>
        </p:spPr>
        <p:txBody>
          <a:bodyPr lIns="0" tIns="0" rIns="0" bIns="0" anchor="ctr">
            <a:spAutoFit/>
          </a:bodyPr>
          <a:lstStyle>
            <a:lvl1pPr marL="73025" indent="-73025" defTabSz="749300" eaLnBrk="0" hangingPunct="0">
              <a:defRPr sz="2000">
                <a:solidFill>
                  <a:schemeClr val="tx1"/>
                </a:solidFill>
                <a:latin typeface="Comic Sans MS" panose="030F0702030302020204" pitchFamily="66" charset="0"/>
                <a:ea typeface="MS PGothic" panose="020B0600070205080204" pitchFamily="34" charset="-128"/>
              </a:defRPr>
            </a:lvl1pPr>
            <a:lvl2pPr marL="37931725" indent="-37474525" defTabSz="749300" eaLnBrk="0" hangingPunct="0">
              <a:defRPr sz="2000">
                <a:solidFill>
                  <a:schemeClr val="tx1"/>
                </a:solidFill>
                <a:latin typeface="Comic Sans MS" panose="030F0702030302020204" pitchFamily="66" charset="0"/>
                <a:ea typeface="MS PGothic" panose="020B0600070205080204" pitchFamily="34" charset="-128"/>
              </a:defRPr>
            </a:lvl2pPr>
            <a:lvl3pPr eaLnBrk="0" hangingPunct="0">
              <a:defRPr sz="2000">
                <a:solidFill>
                  <a:schemeClr val="tx1"/>
                </a:solidFill>
                <a:latin typeface="Comic Sans MS" panose="030F0702030302020204" pitchFamily="66" charset="0"/>
                <a:ea typeface="MS PGothic" panose="020B0600070205080204" pitchFamily="34" charset="-128"/>
              </a:defRPr>
            </a:lvl3pPr>
            <a:lvl4pPr eaLnBrk="0" hangingPunct="0">
              <a:defRPr sz="2000">
                <a:solidFill>
                  <a:schemeClr val="tx1"/>
                </a:solidFill>
                <a:latin typeface="Comic Sans MS" panose="030F0702030302020204" pitchFamily="66" charset="0"/>
                <a:ea typeface="MS PGothic" panose="020B0600070205080204" pitchFamily="34" charset="-128"/>
              </a:defRPr>
            </a:lvl4pPr>
            <a:lvl5pPr eaLnBrk="0" hangingPunct="0">
              <a:defRPr sz="2000">
                <a:solidFill>
                  <a:schemeClr val="tx1"/>
                </a:solidFill>
                <a:latin typeface="Comic Sans MS" panose="030F0702030302020204" pitchFamily="66" charset="0"/>
                <a:ea typeface="MS PGothic" panose="020B0600070205080204" pitchFamily="34" charset="-128"/>
              </a:defRPr>
            </a:lvl5pPr>
            <a:lvl6pPr marL="457200" eaLnBrk="0" fontAlgn="base" hangingPunct="0">
              <a:spcBef>
                <a:spcPct val="0"/>
              </a:spcBef>
              <a:spcAft>
                <a:spcPct val="0"/>
              </a:spcAft>
              <a:defRPr sz="2000">
                <a:solidFill>
                  <a:schemeClr val="tx1"/>
                </a:solidFill>
                <a:latin typeface="Comic Sans MS" panose="030F0702030302020204" pitchFamily="66" charset="0"/>
                <a:ea typeface="MS PGothic" panose="020B0600070205080204" pitchFamily="34" charset="-128"/>
              </a:defRPr>
            </a:lvl6pPr>
            <a:lvl7pPr marL="914400" eaLnBrk="0" fontAlgn="base" hangingPunct="0">
              <a:spcBef>
                <a:spcPct val="0"/>
              </a:spcBef>
              <a:spcAft>
                <a:spcPct val="0"/>
              </a:spcAft>
              <a:defRPr sz="2000">
                <a:solidFill>
                  <a:schemeClr val="tx1"/>
                </a:solidFill>
                <a:latin typeface="Comic Sans MS" panose="030F0702030302020204" pitchFamily="66" charset="0"/>
                <a:ea typeface="MS PGothic" panose="020B0600070205080204" pitchFamily="34" charset="-128"/>
              </a:defRPr>
            </a:lvl7pPr>
            <a:lvl8pPr marL="1371600" eaLnBrk="0" fontAlgn="base" hangingPunct="0">
              <a:spcBef>
                <a:spcPct val="0"/>
              </a:spcBef>
              <a:spcAft>
                <a:spcPct val="0"/>
              </a:spcAft>
              <a:defRPr sz="2000">
                <a:solidFill>
                  <a:schemeClr val="tx1"/>
                </a:solidFill>
                <a:latin typeface="Comic Sans MS" panose="030F0702030302020204" pitchFamily="66" charset="0"/>
                <a:ea typeface="MS PGothic" panose="020B0600070205080204" pitchFamily="34" charset="-128"/>
              </a:defRPr>
            </a:lvl8pPr>
            <a:lvl9pPr marL="1828800" eaLnBrk="0" fontAlgn="base" hangingPunct="0">
              <a:spcBef>
                <a:spcPct val="0"/>
              </a:spcBef>
              <a:spcAft>
                <a:spcPct val="0"/>
              </a:spcAft>
              <a:defRPr sz="2000">
                <a:solidFill>
                  <a:schemeClr val="tx1"/>
                </a:solidFill>
                <a:latin typeface="Comic Sans MS" panose="030F0702030302020204" pitchFamily="66" charset="0"/>
                <a:ea typeface="MS PGothic" panose="020B0600070205080204" pitchFamily="34" charset="-128"/>
              </a:defRPr>
            </a:lvl9pPr>
          </a:lstStyle>
          <a:p>
            <a:pPr eaLnBrk="1" hangingPunct="1">
              <a:spcAft>
                <a:spcPct val="15000"/>
              </a:spcAft>
              <a:buClr>
                <a:srgbClr val="000000"/>
              </a:buClr>
              <a:buSzPct val="100000"/>
            </a:pPr>
            <a:r>
              <a:rPr lang="en-US" altLang="zh-CN">
                <a:latin typeface="Arial" panose="020B0604020202020204" pitchFamily="34" charset="0"/>
                <a:cs typeface="Arial" panose="020B0604020202020204" pitchFamily="34" charset="0"/>
              </a:rPr>
              <a:t>A</a:t>
            </a:r>
          </a:p>
        </p:txBody>
      </p:sp>
      <p:sp>
        <p:nvSpPr>
          <p:cNvPr id="14" name="Rectangle 47"/>
          <p:cNvSpPr>
            <a:spLocks noChangeArrowheads="1"/>
          </p:cNvSpPr>
          <p:nvPr/>
        </p:nvSpPr>
        <p:spPr bwMode="auto">
          <a:xfrm>
            <a:off x="6481092" y="4114775"/>
            <a:ext cx="606425" cy="307975"/>
          </a:xfrm>
          <a:prstGeom prst="rect">
            <a:avLst/>
          </a:prstGeom>
          <a:solidFill>
            <a:schemeClr val="accent1"/>
          </a:solidFill>
          <a:ln w="25400">
            <a:solidFill>
              <a:schemeClr val="bg1"/>
            </a:solidFill>
            <a:miter lim="800000"/>
            <a:headEnd/>
            <a:tailEnd/>
          </a:ln>
        </p:spPr>
        <p:txBody>
          <a:bodyPr lIns="0" tIns="0" rIns="0" bIns="0" anchor="ctr">
            <a:spAutoFit/>
          </a:bodyPr>
          <a:lstStyle>
            <a:lvl1pPr marL="73025" indent="-73025" defTabSz="749300" eaLnBrk="0" hangingPunct="0">
              <a:defRPr sz="2000">
                <a:solidFill>
                  <a:schemeClr val="tx1"/>
                </a:solidFill>
                <a:latin typeface="Comic Sans MS" panose="030F0702030302020204" pitchFamily="66" charset="0"/>
                <a:ea typeface="MS PGothic" panose="020B0600070205080204" pitchFamily="34" charset="-128"/>
              </a:defRPr>
            </a:lvl1pPr>
            <a:lvl2pPr marL="37931725" indent="-37474525" defTabSz="749300" eaLnBrk="0" hangingPunct="0">
              <a:defRPr sz="2000">
                <a:solidFill>
                  <a:schemeClr val="tx1"/>
                </a:solidFill>
                <a:latin typeface="Comic Sans MS" panose="030F0702030302020204" pitchFamily="66" charset="0"/>
                <a:ea typeface="MS PGothic" panose="020B0600070205080204" pitchFamily="34" charset="-128"/>
              </a:defRPr>
            </a:lvl2pPr>
            <a:lvl3pPr eaLnBrk="0" hangingPunct="0">
              <a:defRPr sz="2000">
                <a:solidFill>
                  <a:schemeClr val="tx1"/>
                </a:solidFill>
                <a:latin typeface="Comic Sans MS" panose="030F0702030302020204" pitchFamily="66" charset="0"/>
                <a:ea typeface="MS PGothic" panose="020B0600070205080204" pitchFamily="34" charset="-128"/>
              </a:defRPr>
            </a:lvl3pPr>
            <a:lvl4pPr eaLnBrk="0" hangingPunct="0">
              <a:defRPr sz="2000">
                <a:solidFill>
                  <a:schemeClr val="tx1"/>
                </a:solidFill>
                <a:latin typeface="Comic Sans MS" panose="030F0702030302020204" pitchFamily="66" charset="0"/>
                <a:ea typeface="MS PGothic" panose="020B0600070205080204" pitchFamily="34" charset="-128"/>
              </a:defRPr>
            </a:lvl4pPr>
            <a:lvl5pPr eaLnBrk="0" hangingPunct="0">
              <a:defRPr sz="2000">
                <a:solidFill>
                  <a:schemeClr val="tx1"/>
                </a:solidFill>
                <a:latin typeface="Comic Sans MS" panose="030F0702030302020204" pitchFamily="66" charset="0"/>
                <a:ea typeface="MS PGothic" panose="020B0600070205080204" pitchFamily="34" charset="-128"/>
              </a:defRPr>
            </a:lvl5pPr>
            <a:lvl6pPr marL="457200" eaLnBrk="0" fontAlgn="base" hangingPunct="0">
              <a:spcBef>
                <a:spcPct val="0"/>
              </a:spcBef>
              <a:spcAft>
                <a:spcPct val="0"/>
              </a:spcAft>
              <a:defRPr sz="2000">
                <a:solidFill>
                  <a:schemeClr val="tx1"/>
                </a:solidFill>
                <a:latin typeface="Comic Sans MS" panose="030F0702030302020204" pitchFamily="66" charset="0"/>
                <a:ea typeface="MS PGothic" panose="020B0600070205080204" pitchFamily="34" charset="-128"/>
              </a:defRPr>
            </a:lvl6pPr>
            <a:lvl7pPr marL="914400" eaLnBrk="0" fontAlgn="base" hangingPunct="0">
              <a:spcBef>
                <a:spcPct val="0"/>
              </a:spcBef>
              <a:spcAft>
                <a:spcPct val="0"/>
              </a:spcAft>
              <a:defRPr sz="2000">
                <a:solidFill>
                  <a:schemeClr val="tx1"/>
                </a:solidFill>
                <a:latin typeface="Comic Sans MS" panose="030F0702030302020204" pitchFamily="66" charset="0"/>
                <a:ea typeface="MS PGothic" panose="020B0600070205080204" pitchFamily="34" charset="-128"/>
              </a:defRPr>
            </a:lvl7pPr>
            <a:lvl8pPr marL="1371600" eaLnBrk="0" fontAlgn="base" hangingPunct="0">
              <a:spcBef>
                <a:spcPct val="0"/>
              </a:spcBef>
              <a:spcAft>
                <a:spcPct val="0"/>
              </a:spcAft>
              <a:defRPr sz="2000">
                <a:solidFill>
                  <a:schemeClr val="tx1"/>
                </a:solidFill>
                <a:latin typeface="Comic Sans MS" panose="030F0702030302020204" pitchFamily="66" charset="0"/>
                <a:ea typeface="MS PGothic" panose="020B0600070205080204" pitchFamily="34" charset="-128"/>
              </a:defRPr>
            </a:lvl8pPr>
            <a:lvl9pPr marL="1828800" eaLnBrk="0" fontAlgn="base" hangingPunct="0">
              <a:spcBef>
                <a:spcPct val="0"/>
              </a:spcBef>
              <a:spcAft>
                <a:spcPct val="0"/>
              </a:spcAft>
              <a:defRPr sz="2000">
                <a:solidFill>
                  <a:schemeClr val="tx1"/>
                </a:solidFill>
                <a:latin typeface="Comic Sans MS" panose="030F0702030302020204" pitchFamily="66" charset="0"/>
                <a:ea typeface="MS PGothic" panose="020B0600070205080204" pitchFamily="34" charset="-128"/>
              </a:defRPr>
            </a:lvl9pPr>
          </a:lstStyle>
          <a:p>
            <a:pPr eaLnBrk="1" hangingPunct="1">
              <a:spcAft>
                <a:spcPct val="15000"/>
              </a:spcAft>
              <a:buClr>
                <a:srgbClr val="000000"/>
              </a:buClr>
              <a:buSzPct val="100000"/>
            </a:pPr>
            <a:r>
              <a:rPr lang="en-US" altLang="zh-CN">
                <a:latin typeface="Arial" panose="020B0604020202020204" pitchFamily="34" charset="0"/>
                <a:cs typeface="Arial" panose="020B0604020202020204" pitchFamily="34" charset="0"/>
              </a:rPr>
              <a:t>B</a:t>
            </a:r>
          </a:p>
        </p:txBody>
      </p:sp>
      <p:sp>
        <p:nvSpPr>
          <p:cNvPr id="15" name="Rectangle 48"/>
          <p:cNvSpPr>
            <a:spLocks noChangeArrowheads="1"/>
          </p:cNvSpPr>
          <p:nvPr/>
        </p:nvSpPr>
        <p:spPr bwMode="auto">
          <a:xfrm>
            <a:off x="4310980" y="3794100"/>
            <a:ext cx="606425" cy="307975"/>
          </a:xfrm>
          <a:prstGeom prst="rect">
            <a:avLst/>
          </a:prstGeom>
          <a:solidFill>
            <a:schemeClr val="accent1"/>
          </a:solidFill>
          <a:ln w="25400">
            <a:solidFill>
              <a:schemeClr val="bg1"/>
            </a:solidFill>
            <a:miter lim="800000"/>
            <a:headEnd/>
            <a:tailEnd/>
          </a:ln>
        </p:spPr>
        <p:txBody>
          <a:bodyPr lIns="0" tIns="0" rIns="0" bIns="0" anchor="ctr">
            <a:spAutoFit/>
          </a:bodyPr>
          <a:lstStyle>
            <a:lvl1pPr marL="73025" indent="-73025" defTabSz="749300" eaLnBrk="0" hangingPunct="0">
              <a:defRPr sz="2000">
                <a:solidFill>
                  <a:schemeClr val="tx1"/>
                </a:solidFill>
                <a:latin typeface="Comic Sans MS" panose="030F0702030302020204" pitchFamily="66" charset="0"/>
                <a:ea typeface="MS PGothic" panose="020B0600070205080204" pitchFamily="34" charset="-128"/>
              </a:defRPr>
            </a:lvl1pPr>
            <a:lvl2pPr marL="37931725" indent="-37474525" defTabSz="749300" eaLnBrk="0" hangingPunct="0">
              <a:defRPr sz="2000">
                <a:solidFill>
                  <a:schemeClr val="tx1"/>
                </a:solidFill>
                <a:latin typeface="Comic Sans MS" panose="030F0702030302020204" pitchFamily="66" charset="0"/>
                <a:ea typeface="MS PGothic" panose="020B0600070205080204" pitchFamily="34" charset="-128"/>
              </a:defRPr>
            </a:lvl2pPr>
            <a:lvl3pPr eaLnBrk="0" hangingPunct="0">
              <a:defRPr sz="2000">
                <a:solidFill>
                  <a:schemeClr val="tx1"/>
                </a:solidFill>
                <a:latin typeface="Comic Sans MS" panose="030F0702030302020204" pitchFamily="66" charset="0"/>
                <a:ea typeface="MS PGothic" panose="020B0600070205080204" pitchFamily="34" charset="-128"/>
              </a:defRPr>
            </a:lvl3pPr>
            <a:lvl4pPr eaLnBrk="0" hangingPunct="0">
              <a:defRPr sz="2000">
                <a:solidFill>
                  <a:schemeClr val="tx1"/>
                </a:solidFill>
                <a:latin typeface="Comic Sans MS" panose="030F0702030302020204" pitchFamily="66" charset="0"/>
                <a:ea typeface="MS PGothic" panose="020B0600070205080204" pitchFamily="34" charset="-128"/>
              </a:defRPr>
            </a:lvl4pPr>
            <a:lvl5pPr eaLnBrk="0" hangingPunct="0">
              <a:defRPr sz="2000">
                <a:solidFill>
                  <a:schemeClr val="tx1"/>
                </a:solidFill>
                <a:latin typeface="Comic Sans MS" panose="030F0702030302020204" pitchFamily="66" charset="0"/>
                <a:ea typeface="MS PGothic" panose="020B0600070205080204" pitchFamily="34" charset="-128"/>
              </a:defRPr>
            </a:lvl5pPr>
            <a:lvl6pPr marL="457200" eaLnBrk="0" fontAlgn="base" hangingPunct="0">
              <a:spcBef>
                <a:spcPct val="0"/>
              </a:spcBef>
              <a:spcAft>
                <a:spcPct val="0"/>
              </a:spcAft>
              <a:defRPr sz="2000">
                <a:solidFill>
                  <a:schemeClr val="tx1"/>
                </a:solidFill>
                <a:latin typeface="Comic Sans MS" panose="030F0702030302020204" pitchFamily="66" charset="0"/>
                <a:ea typeface="MS PGothic" panose="020B0600070205080204" pitchFamily="34" charset="-128"/>
              </a:defRPr>
            </a:lvl6pPr>
            <a:lvl7pPr marL="914400" eaLnBrk="0" fontAlgn="base" hangingPunct="0">
              <a:spcBef>
                <a:spcPct val="0"/>
              </a:spcBef>
              <a:spcAft>
                <a:spcPct val="0"/>
              </a:spcAft>
              <a:defRPr sz="2000">
                <a:solidFill>
                  <a:schemeClr val="tx1"/>
                </a:solidFill>
                <a:latin typeface="Comic Sans MS" panose="030F0702030302020204" pitchFamily="66" charset="0"/>
                <a:ea typeface="MS PGothic" panose="020B0600070205080204" pitchFamily="34" charset="-128"/>
              </a:defRPr>
            </a:lvl7pPr>
            <a:lvl8pPr marL="1371600" eaLnBrk="0" fontAlgn="base" hangingPunct="0">
              <a:spcBef>
                <a:spcPct val="0"/>
              </a:spcBef>
              <a:spcAft>
                <a:spcPct val="0"/>
              </a:spcAft>
              <a:defRPr sz="2000">
                <a:solidFill>
                  <a:schemeClr val="tx1"/>
                </a:solidFill>
                <a:latin typeface="Comic Sans MS" panose="030F0702030302020204" pitchFamily="66" charset="0"/>
                <a:ea typeface="MS PGothic" panose="020B0600070205080204" pitchFamily="34" charset="-128"/>
              </a:defRPr>
            </a:lvl8pPr>
            <a:lvl9pPr marL="1828800" eaLnBrk="0" fontAlgn="base" hangingPunct="0">
              <a:spcBef>
                <a:spcPct val="0"/>
              </a:spcBef>
              <a:spcAft>
                <a:spcPct val="0"/>
              </a:spcAft>
              <a:defRPr sz="2000">
                <a:solidFill>
                  <a:schemeClr val="tx1"/>
                </a:solidFill>
                <a:latin typeface="Comic Sans MS" panose="030F0702030302020204" pitchFamily="66" charset="0"/>
                <a:ea typeface="MS PGothic" panose="020B0600070205080204" pitchFamily="34" charset="-128"/>
              </a:defRPr>
            </a:lvl9pPr>
          </a:lstStyle>
          <a:p>
            <a:pPr eaLnBrk="1" hangingPunct="1">
              <a:spcAft>
                <a:spcPct val="15000"/>
              </a:spcAft>
              <a:buClr>
                <a:srgbClr val="000000"/>
              </a:buClr>
              <a:buSzPct val="100000"/>
            </a:pPr>
            <a:r>
              <a:rPr lang="en-US" altLang="zh-CN">
                <a:latin typeface="Arial" panose="020B0604020202020204" pitchFamily="34" charset="0"/>
                <a:cs typeface="Arial" panose="020B0604020202020204" pitchFamily="34" charset="0"/>
              </a:rPr>
              <a:t>A</a:t>
            </a:r>
          </a:p>
        </p:txBody>
      </p:sp>
      <p:sp>
        <p:nvSpPr>
          <p:cNvPr id="16" name="Rectangle 49"/>
          <p:cNvSpPr>
            <a:spLocks noChangeArrowheads="1"/>
          </p:cNvSpPr>
          <p:nvPr/>
        </p:nvSpPr>
        <p:spPr bwMode="auto">
          <a:xfrm>
            <a:off x="4307805" y="4130650"/>
            <a:ext cx="604837" cy="307975"/>
          </a:xfrm>
          <a:prstGeom prst="rect">
            <a:avLst/>
          </a:prstGeom>
          <a:solidFill>
            <a:schemeClr val="accent1"/>
          </a:solidFill>
          <a:ln w="25400">
            <a:solidFill>
              <a:schemeClr val="bg1"/>
            </a:solidFill>
            <a:miter lim="800000"/>
            <a:headEnd/>
            <a:tailEnd/>
          </a:ln>
        </p:spPr>
        <p:txBody>
          <a:bodyPr lIns="0" tIns="0" rIns="0" bIns="0" anchor="ctr">
            <a:spAutoFit/>
          </a:bodyPr>
          <a:lstStyle>
            <a:lvl1pPr marL="73025" indent="-73025" defTabSz="749300" eaLnBrk="0" hangingPunct="0">
              <a:defRPr sz="2000">
                <a:solidFill>
                  <a:schemeClr val="tx1"/>
                </a:solidFill>
                <a:latin typeface="Comic Sans MS" panose="030F0702030302020204" pitchFamily="66" charset="0"/>
                <a:ea typeface="MS PGothic" panose="020B0600070205080204" pitchFamily="34" charset="-128"/>
              </a:defRPr>
            </a:lvl1pPr>
            <a:lvl2pPr marL="37931725" indent="-37474525" defTabSz="749300" eaLnBrk="0" hangingPunct="0">
              <a:defRPr sz="2000">
                <a:solidFill>
                  <a:schemeClr val="tx1"/>
                </a:solidFill>
                <a:latin typeface="Comic Sans MS" panose="030F0702030302020204" pitchFamily="66" charset="0"/>
                <a:ea typeface="MS PGothic" panose="020B0600070205080204" pitchFamily="34" charset="-128"/>
              </a:defRPr>
            </a:lvl2pPr>
            <a:lvl3pPr eaLnBrk="0" hangingPunct="0">
              <a:defRPr sz="2000">
                <a:solidFill>
                  <a:schemeClr val="tx1"/>
                </a:solidFill>
                <a:latin typeface="Comic Sans MS" panose="030F0702030302020204" pitchFamily="66" charset="0"/>
                <a:ea typeface="MS PGothic" panose="020B0600070205080204" pitchFamily="34" charset="-128"/>
              </a:defRPr>
            </a:lvl3pPr>
            <a:lvl4pPr eaLnBrk="0" hangingPunct="0">
              <a:defRPr sz="2000">
                <a:solidFill>
                  <a:schemeClr val="tx1"/>
                </a:solidFill>
                <a:latin typeface="Comic Sans MS" panose="030F0702030302020204" pitchFamily="66" charset="0"/>
                <a:ea typeface="MS PGothic" panose="020B0600070205080204" pitchFamily="34" charset="-128"/>
              </a:defRPr>
            </a:lvl4pPr>
            <a:lvl5pPr eaLnBrk="0" hangingPunct="0">
              <a:defRPr sz="2000">
                <a:solidFill>
                  <a:schemeClr val="tx1"/>
                </a:solidFill>
                <a:latin typeface="Comic Sans MS" panose="030F0702030302020204" pitchFamily="66" charset="0"/>
                <a:ea typeface="MS PGothic" panose="020B0600070205080204" pitchFamily="34" charset="-128"/>
              </a:defRPr>
            </a:lvl5pPr>
            <a:lvl6pPr marL="457200" eaLnBrk="0" fontAlgn="base" hangingPunct="0">
              <a:spcBef>
                <a:spcPct val="0"/>
              </a:spcBef>
              <a:spcAft>
                <a:spcPct val="0"/>
              </a:spcAft>
              <a:defRPr sz="2000">
                <a:solidFill>
                  <a:schemeClr val="tx1"/>
                </a:solidFill>
                <a:latin typeface="Comic Sans MS" panose="030F0702030302020204" pitchFamily="66" charset="0"/>
                <a:ea typeface="MS PGothic" panose="020B0600070205080204" pitchFamily="34" charset="-128"/>
              </a:defRPr>
            </a:lvl6pPr>
            <a:lvl7pPr marL="914400" eaLnBrk="0" fontAlgn="base" hangingPunct="0">
              <a:spcBef>
                <a:spcPct val="0"/>
              </a:spcBef>
              <a:spcAft>
                <a:spcPct val="0"/>
              </a:spcAft>
              <a:defRPr sz="2000">
                <a:solidFill>
                  <a:schemeClr val="tx1"/>
                </a:solidFill>
                <a:latin typeface="Comic Sans MS" panose="030F0702030302020204" pitchFamily="66" charset="0"/>
                <a:ea typeface="MS PGothic" panose="020B0600070205080204" pitchFamily="34" charset="-128"/>
              </a:defRPr>
            </a:lvl7pPr>
            <a:lvl8pPr marL="1371600" eaLnBrk="0" fontAlgn="base" hangingPunct="0">
              <a:spcBef>
                <a:spcPct val="0"/>
              </a:spcBef>
              <a:spcAft>
                <a:spcPct val="0"/>
              </a:spcAft>
              <a:defRPr sz="2000">
                <a:solidFill>
                  <a:schemeClr val="tx1"/>
                </a:solidFill>
                <a:latin typeface="Comic Sans MS" panose="030F0702030302020204" pitchFamily="66" charset="0"/>
                <a:ea typeface="MS PGothic" panose="020B0600070205080204" pitchFamily="34" charset="-128"/>
              </a:defRPr>
            </a:lvl8pPr>
            <a:lvl9pPr marL="1828800" eaLnBrk="0" fontAlgn="base" hangingPunct="0">
              <a:spcBef>
                <a:spcPct val="0"/>
              </a:spcBef>
              <a:spcAft>
                <a:spcPct val="0"/>
              </a:spcAft>
              <a:defRPr sz="2000">
                <a:solidFill>
                  <a:schemeClr val="tx1"/>
                </a:solidFill>
                <a:latin typeface="Comic Sans MS" panose="030F0702030302020204" pitchFamily="66" charset="0"/>
                <a:ea typeface="MS PGothic" panose="020B0600070205080204" pitchFamily="34" charset="-128"/>
              </a:defRPr>
            </a:lvl9pPr>
          </a:lstStyle>
          <a:p>
            <a:pPr eaLnBrk="1" hangingPunct="1">
              <a:spcAft>
                <a:spcPct val="15000"/>
              </a:spcAft>
              <a:buClr>
                <a:srgbClr val="000000"/>
              </a:buClr>
              <a:buSzPct val="100000"/>
            </a:pPr>
            <a:r>
              <a:rPr lang="en-US" altLang="zh-CN">
                <a:latin typeface="Arial" panose="020B0604020202020204" pitchFamily="34" charset="0"/>
                <a:cs typeface="Arial" panose="020B0604020202020204" pitchFamily="34" charset="0"/>
              </a:rPr>
              <a:t>B</a:t>
            </a:r>
          </a:p>
        </p:txBody>
      </p:sp>
      <p:sp>
        <p:nvSpPr>
          <p:cNvPr id="17" name="Rectangle 50"/>
          <p:cNvSpPr>
            <a:spLocks noChangeArrowheads="1"/>
          </p:cNvSpPr>
          <p:nvPr/>
        </p:nvSpPr>
        <p:spPr bwMode="auto">
          <a:xfrm>
            <a:off x="4307805" y="4473550"/>
            <a:ext cx="604837" cy="307975"/>
          </a:xfrm>
          <a:prstGeom prst="rect">
            <a:avLst/>
          </a:prstGeom>
          <a:solidFill>
            <a:srgbClr val="FF0000"/>
          </a:solidFill>
          <a:ln w="25400">
            <a:solidFill>
              <a:schemeClr val="bg1"/>
            </a:solidFill>
            <a:miter lim="800000"/>
            <a:headEnd/>
            <a:tailEnd/>
          </a:ln>
        </p:spPr>
        <p:txBody>
          <a:bodyPr lIns="0" tIns="0" rIns="0" bIns="0" anchor="ctr">
            <a:spAutoFit/>
          </a:bodyPr>
          <a:lstStyle>
            <a:lvl1pPr marL="73025" indent="-73025" defTabSz="749300" eaLnBrk="0" hangingPunct="0">
              <a:defRPr sz="2000">
                <a:solidFill>
                  <a:schemeClr val="tx1"/>
                </a:solidFill>
                <a:latin typeface="Comic Sans MS" panose="030F0702030302020204" pitchFamily="66" charset="0"/>
                <a:ea typeface="MS PGothic" panose="020B0600070205080204" pitchFamily="34" charset="-128"/>
              </a:defRPr>
            </a:lvl1pPr>
            <a:lvl2pPr marL="37931725" indent="-37474525" defTabSz="749300" eaLnBrk="0" hangingPunct="0">
              <a:defRPr sz="2000">
                <a:solidFill>
                  <a:schemeClr val="tx1"/>
                </a:solidFill>
                <a:latin typeface="Comic Sans MS" panose="030F0702030302020204" pitchFamily="66" charset="0"/>
                <a:ea typeface="MS PGothic" panose="020B0600070205080204" pitchFamily="34" charset="-128"/>
              </a:defRPr>
            </a:lvl2pPr>
            <a:lvl3pPr eaLnBrk="0" hangingPunct="0">
              <a:defRPr sz="2000">
                <a:solidFill>
                  <a:schemeClr val="tx1"/>
                </a:solidFill>
                <a:latin typeface="Comic Sans MS" panose="030F0702030302020204" pitchFamily="66" charset="0"/>
                <a:ea typeface="MS PGothic" panose="020B0600070205080204" pitchFamily="34" charset="-128"/>
              </a:defRPr>
            </a:lvl3pPr>
            <a:lvl4pPr eaLnBrk="0" hangingPunct="0">
              <a:defRPr sz="2000">
                <a:solidFill>
                  <a:schemeClr val="tx1"/>
                </a:solidFill>
                <a:latin typeface="Comic Sans MS" panose="030F0702030302020204" pitchFamily="66" charset="0"/>
                <a:ea typeface="MS PGothic" panose="020B0600070205080204" pitchFamily="34" charset="-128"/>
              </a:defRPr>
            </a:lvl4pPr>
            <a:lvl5pPr eaLnBrk="0" hangingPunct="0">
              <a:defRPr sz="2000">
                <a:solidFill>
                  <a:schemeClr val="tx1"/>
                </a:solidFill>
                <a:latin typeface="Comic Sans MS" panose="030F0702030302020204" pitchFamily="66" charset="0"/>
                <a:ea typeface="MS PGothic" panose="020B0600070205080204" pitchFamily="34" charset="-128"/>
              </a:defRPr>
            </a:lvl5pPr>
            <a:lvl6pPr marL="457200" eaLnBrk="0" fontAlgn="base" hangingPunct="0">
              <a:spcBef>
                <a:spcPct val="0"/>
              </a:spcBef>
              <a:spcAft>
                <a:spcPct val="0"/>
              </a:spcAft>
              <a:defRPr sz="2000">
                <a:solidFill>
                  <a:schemeClr val="tx1"/>
                </a:solidFill>
                <a:latin typeface="Comic Sans MS" panose="030F0702030302020204" pitchFamily="66" charset="0"/>
                <a:ea typeface="MS PGothic" panose="020B0600070205080204" pitchFamily="34" charset="-128"/>
              </a:defRPr>
            </a:lvl6pPr>
            <a:lvl7pPr marL="914400" eaLnBrk="0" fontAlgn="base" hangingPunct="0">
              <a:spcBef>
                <a:spcPct val="0"/>
              </a:spcBef>
              <a:spcAft>
                <a:spcPct val="0"/>
              </a:spcAft>
              <a:defRPr sz="2000">
                <a:solidFill>
                  <a:schemeClr val="tx1"/>
                </a:solidFill>
                <a:latin typeface="Comic Sans MS" panose="030F0702030302020204" pitchFamily="66" charset="0"/>
                <a:ea typeface="MS PGothic" panose="020B0600070205080204" pitchFamily="34" charset="-128"/>
              </a:defRPr>
            </a:lvl7pPr>
            <a:lvl8pPr marL="1371600" eaLnBrk="0" fontAlgn="base" hangingPunct="0">
              <a:spcBef>
                <a:spcPct val="0"/>
              </a:spcBef>
              <a:spcAft>
                <a:spcPct val="0"/>
              </a:spcAft>
              <a:defRPr sz="2000">
                <a:solidFill>
                  <a:schemeClr val="tx1"/>
                </a:solidFill>
                <a:latin typeface="Comic Sans MS" panose="030F0702030302020204" pitchFamily="66" charset="0"/>
                <a:ea typeface="MS PGothic" panose="020B0600070205080204" pitchFamily="34" charset="-128"/>
              </a:defRPr>
            </a:lvl8pPr>
            <a:lvl9pPr marL="1828800" eaLnBrk="0" fontAlgn="base" hangingPunct="0">
              <a:spcBef>
                <a:spcPct val="0"/>
              </a:spcBef>
              <a:spcAft>
                <a:spcPct val="0"/>
              </a:spcAft>
              <a:defRPr sz="2000">
                <a:solidFill>
                  <a:schemeClr val="tx1"/>
                </a:solidFill>
                <a:latin typeface="Comic Sans MS" panose="030F0702030302020204" pitchFamily="66" charset="0"/>
                <a:ea typeface="MS PGothic" panose="020B0600070205080204" pitchFamily="34" charset="-128"/>
              </a:defRPr>
            </a:lvl9pPr>
          </a:lstStyle>
          <a:p>
            <a:pPr eaLnBrk="1" hangingPunct="1">
              <a:spcAft>
                <a:spcPct val="15000"/>
              </a:spcAft>
              <a:buClr>
                <a:srgbClr val="000000"/>
              </a:buClr>
              <a:buSzPct val="100000"/>
            </a:pPr>
            <a:r>
              <a:rPr lang="en-US" altLang="zh-CN">
                <a:latin typeface="Arial" panose="020B0604020202020204" pitchFamily="34" charset="0"/>
                <a:cs typeface="Arial" panose="020B0604020202020204" pitchFamily="34" charset="0"/>
              </a:rPr>
              <a:t>C</a:t>
            </a:r>
          </a:p>
        </p:txBody>
      </p:sp>
      <p:sp>
        <p:nvSpPr>
          <p:cNvPr id="18" name="Rectangle 51"/>
          <p:cNvSpPr>
            <a:spLocks noChangeArrowheads="1"/>
          </p:cNvSpPr>
          <p:nvPr/>
        </p:nvSpPr>
        <p:spPr bwMode="auto">
          <a:xfrm>
            <a:off x="5592092" y="3789338"/>
            <a:ext cx="604838" cy="307975"/>
          </a:xfrm>
          <a:prstGeom prst="rect">
            <a:avLst/>
          </a:prstGeom>
          <a:solidFill>
            <a:schemeClr val="accent1"/>
          </a:solidFill>
          <a:ln w="25400">
            <a:solidFill>
              <a:schemeClr val="bg1"/>
            </a:solidFill>
            <a:miter lim="800000"/>
            <a:headEnd/>
            <a:tailEnd/>
          </a:ln>
        </p:spPr>
        <p:txBody>
          <a:bodyPr lIns="0" tIns="0" rIns="0" bIns="0" anchor="ctr">
            <a:spAutoFit/>
          </a:bodyPr>
          <a:lstStyle>
            <a:lvl1pPr marL="73025" indent="-73025" defTabSz="749300" eaLnBrk="0" hangingPunct="0">
              <a:defRPr sz="2000">
                <a:solidFill>
                  <a:schemeClr val="tx1"/>
                </a:solidFill>
                <a:latin typeface="Comic Sans MS" panose="030F0702030302020204" pitchFamily="66" charset="0"/>
                <a:ea typeface="MS PGothic" panose="020B0600070205080204" pitchFamily="34" charset="-128"/>
              </a:defRPr>
            </a:lvl1pPr>
            <a:lvl2pPr marL="37931725" indent="-37474525" defTabSz="749300" eaLnBrk="0" hangingPunct="0">
              <a:defRPr sz="2000">
                <a:solidFill>
                  <a:schemeClr val="tx1"/>
                </a:solidFill>
                <a:latin typeface="Comic Sans MS" panose="030F0702030302020204" pitchFamily="66" charset="0"/>
                <a:ea typeface="MS PGothic" panose="020B0600070205080204" pitchFamily="34" charset="-128"/>
              </a:defRPr>
            </a:lvl2pPr>
            <a:lvl3pPr eaLnBrk="0" hangingPunct="0">
              <a:defRPr sz="2000">
                <a:solidFill>
                  <a:schemeClr val="tx1"/>
                </a:solidFill>
                <a:latin typeface="Comic Sans MS" panose="030F0702030302020204" pitchFamily="66" charset="0"/>
                <a:ea typeface="MS PGothic" panose="020B0600070205080204" pitchFamily="34" charset="-128"/>
              </a:defRPr>
            </a:lvl3pPr>
            <a:lvl4pPr eaLnBrk="0" hangingPunct="0">
              <a:defRPr sz="2000">
                <a:solidFill>
                  <a:schemeClr val="tx1"/>
                </a:solidFill>
                <a:latin typeface="Comic Sans MS" panose="030F0702030302020204" pitchFamily="66" charset="0"/>
                <a:ea typeface="MS PGothic" panose="020B0600070205080204" pitchFamily="34" charset="-128"/>
              </a:defRPr>
            </a:lvl4pPr>
            <a:lvl5pPr eaLnBrk="0" hangingPunct="0">
              <a:defRPr sz="2000">
                <a:solidFill>
                  <a:schemeClr val="tx1"/>
                </a:solidFill>
                <a:latin typeface="Comic Sans MS" panose="030F0702030302020204" pitchFamily="66" charset="0"/>
                <a:ea typeface="MS PGothic" panose="020B0600070205080204" pitchFamily="34" charset="-128"/>
              </a:defRPr>
            </a:lvl5pPr>
            <a:lvl6pPr marL="457200" eaLnBrk="0" fontAlgn="base" hangingPunct="0">
              <a:spcBef>
                <a:spcPct val="0"/>
              </a:spcBef>
              <a:spcAft>
                <a:spcPct val="0"/>
              </a:spcAft>
              <a:defRPr sz="2000">
                <a:solidFill>
                  <a:schemeClr val="tx1"/>
                </a:solidFill>
                <a:latin typeface="Comic Sans MS" panose="030F0702030302020204" pitchFamily="66" charset="0"/>
                <a:ea typeface="MS PGothic" panose="020B0600070205080204" pitchFamily="34" charset="-128"/>
              </a:defRPr>
            </a:lvl6pPr>
            <a:lvl7pPr marL="914400" eaLnBrk="0" fontAlgn="base" hangingPunct="0">
              <a:spcBef>
                <a:spcPct val="0"/>
              </a:spcBef>
              <a:spcAft>
                <a:spcPct val="0"/>
              </a:spcAft>
              <a:defRPr sz="2000">
                <a:solidFill>
                  <a:schemeClr val="tx1"/>
                </a:solidFill>
                <a:latin typeface="Comic Sans MS" panose="030F0702030302020204" pitchFamily="66" charset="0"/>
                <a:ea typeface="MS PGothic" panose="020B0600070205080204" pitchFamily="34" charset="-128"/>
              </a:defRPr>
            </a:lvl7pPr>
            <a:lvl8pPr marL="1371600" eaLnBrk="0" fontAlgn="base" hangingPunct="0">
              <a:spcBef>
                <a:spcPct val="0"/>
              </a:spcBef>
              <a:spcAft>
                <a:spcPct val="0"/>
              </a:spcAft>
              <a:defRPr sz="2000">
                <a:solidFill>
                  <a:schemeClr val="tx1"/>
                </a:solidFill>
                <a:latin typeface="Comic Sans MS" panose="030F0702030302020204" pitchFamily="66" charset="0"/>
                <a:ea typeface="MS PGothic" panose="020B0600070205080204" pitchFamily="34" charset="-128"/>
              </a:defRPr>
            </a:lvl8pPr>
            <a:lvl9pPr marL="1828800" eaLnBrk="0" fontAlgn="base" hangingPunct="0">
              <a:spcBef>
                <a:spcPct val="0"/>
              </a:spcBef>
              <a:spcAft>
                <a:spcPct val="0"/>
              </a:spcAft>
              <a:defRPr sz="2000">
                <a:solidFill>
                  <a:schemeClr val="tx1"/>
                </a:solidFill>
                <a:latin typeface="Comic Sans MS" panose="030F0702030302020204" pitchFamily="66" charset="0"/>
                <a:ea typeface="MS PGothic" panose="020B0600070205080204" pitchFamily="34" charset="-128"/>
              </a:defRPr>
            </a:lvl9pPr>
          </a:lstStyle>
          <a:p>
            <a:pPr eaLnBrk="1" hangingPunct="1">
              <a:spcAft>
                <a:spcPct val="15000"/>
              </a:spcAft>
              <a:buClr>
                <a:srgbClr val="000000"/>
              </a:buClr>
              <a:buSzPct val="100000"/>
            </a:pPr>
            <a:r>
              <a:rPr lang="en-US" altLang="zh-CN">
                <a:latin typeface="Arial" panose="020B0604020202020204" pitchFamily="34" charset="0"/>
                <a:cs typeface="Arial" panose="020B0604020202020204" pitchFamily="34" charset="0"/>
              </a:rPr>
              <a:t>A</a:t>
            </a:r>
          </a:p>
        </p:txBody>
      </p:sp>
      <p:sp>
        <p:nvSpPr>
          <p:cNvPr id="19" name="Rectangle 52"/>
          <p:cNvSpPr>
            <a:spLocks noChangeArrowheads="1"/>
          </p:cNvSpPr>
          <p:nvPr/>
        </p:nvSpPr>
        <p:spPr bwMode="auto">
          <a:xfrm>
            <a:off x="5587330" y="4125888"/>
            <a:ext cx="606425" cy="307975"/>
          </a:xfrm>
          <a:prstGeom prst="rect">
            <a:avLst/>
          </a:prstGeom>
          <a:solidFill>
            <a:schemeClr val="accent1"/>
          </a:solidFill>
          <a:ln w="25400">
            <a:solidFill>
              <a:schemeClr val="bg1"/>
            </a:solidFill>
            <a:miter lim="800000"/>
            <a:headEnd/>
            <a:tailEnd/>
          </a:ln>
        </p:spPr>
        <p:txBody>
          <a:bodyPr lIns="0" tIns="0" rIns="0" bIns="0" anchor="ctr">
            <a:spAutoFit/>
          </a:bodyPr>
          <a:lstStyle>
            <a:lvl1pPr marL="73025" indent="-73025" defTabSz="749300" eaLnBrk="0" hangingPunct="0">
              <a:defRPr sz="2000">
                <a:solidFill>
                  <a:schemeClr val="tx1"/>
                </a:solidFill>
                <a:latin typeface="Comic Sans MS" panose="030F0702030302020204" pitchFamily="66" charset="0"/>
                <a:ea typeface="MS PGothic" panose="020B0600070205080204" pitchFamily="34" charset="-128"/>
              </a:defRPr>
            </a:lvl1pPr>
            <a:lvl2pPr marL="37931725" indent="-37474525" defTabSz="749300" eaLnBrk="0" hangingPunct="0">
              <a:defRPr sz="2000">
                <a:solidFill>
                  <a:schemeClr val="tx1"/>
                </a:solidFill>
                <a:latin typeface="Comic Sans MS" panose="030F0702030302020204" pitchFamily="66" charset="0"/>
                <a:ea typeface="MS PGothic" panose="020B0600070205080204" pitchFamily="34" charset="-128"/>
              </a:defRPr>
            </a:lvl2pPr>
            <a:lvl3pPr eaLnBrk="0" hangingPunct="0">
              <a:defRPr sz="2000">
                <a:solidFill>
                  <a:schemeClr val="tx1"/>
                </a:solidFill>
                <a:latin typeface="Comic Sans MS" panose="030F0702030302020204" pitchFamily="66" charset="0"/>
                <a:ea typeface="MS PGothic" panose="020B0600070205080204" pitchFamily="34" charset="-128"/>
              </a:defRPr>
            </a:lvl3pPr>
            <a:lvl4pPr eaLnBrk="0" hangingPunct="0">
              <a:defRPr sz="2000">
                <a:solidFill>
                  <a:schemeClr val="tx1"/>
                </a:solidFill>
                <a:latin typeface="Comic Sans MS" panose="030F0702030302020204" pitchFamily="66" charset="0"/>
                <a:ea typeface="MS PGothic" panose="020B0600070205080204" pitchFamily="34" charset="-128"/>
              </a:defRPr>
            </a:lvl4pPr>
            <a:lvl5pPr eaLnBrk="0" hangingPunct="0">
              <a:defRPr sz="2000">
                <a:solidFill>
                  <a:schemeClr val="tx1"/>
                </a:solidFill>
                <a:latin typeface="Comic Sans MS" panose="030F0702030302020204" pitchFamily="66" charset="0"/>
                <a:ea typeface="MS PGothic" panose="020B0600070205080204" pitchFamily="34" charset="-128"/>
              </a:defRPr>
            </a:lvl5pPr>
            <a:lvl6pPr marL="457200" eaLnBrk="0" fontAlgn="base" hangingPunct="0">
              <a:spcBef>
                <a:spcPct val="0"/>
              </a:spcBef>
              <a:spcAft>
                <a:spcPct val="0"/>
              </a:spcAft>
              <a:defRPr sz="2000">
                <a:solidFill>
                  <a:schemeClr val="tx1"/>
                </a:solidFill>
                <a:latin typeface="Comic Sans MS" panose="030F0702030302020204" pitchFamily="66" charset="0"/>
                <a:ea typeface="MS PGothic" panose="020B0600070205080204" pitchFamily="34" charset="-128"/>
              </a:defRPr>
            </a:lvl6pPr>
            <a:lvl7pPr marL="914400" eaLnBrk="0" fontAlgn="base" hangingPunct="0">
              <a:spcBef>
                <a:spcPct val="0"/>
              </a:spcBef>
              <a:spcAft>
                <a:spcPct val="0"/>
              </a:spcAft>
              <a:defRPr sz="2000">
                <a:solidFill>
                  <a:schemeClr val="tx1"/>
                </a:solidFill>
                <a:latin typeface="Comic Sans MS" panose="030F0702030302020204" pitchFamily="66" charset="0"/>
                <a:ea typeface="MS PGothic" panose="020B0600070205080204" pitchFamily="34" charset="-128"/>
              </a:defRPr>
            </a:lvl7pPr>
            <a:lvl8pPr marL="1371600" eaLnBrk="0" fontAlgn="base" hangingPunct="0">
              <a:spcBef>
                <a:spcPct val="0"/>
              </a:spcBef>
              <a:spcAft>
                <a:spcPct val="0"/>
              </a:spcAft>
              <a:defRPr sz="2000">
                <a:solidFill>
                  <a:schemeClr val="tx1"/>
                </a:solidFill>
                <a:latin typeface="Comic Sans MS" panose="030F0702030302020204" pitchFamily="66" charset="0"/>
                <a:ea typeface="MS PGothic" panose="020B0600070205080204" pitchFamily="34" charset="-128"/>
              </a:defRPr>
            </a:lvl8pPr>
            <a:lvl9pPr marL="1828800" eaLnBrk="0" fontAlgn="base" hangingPunct="0">
              <a:spcBef>
                <a:spcPct val="0"/>
              </a:spcBef>
              <a:spcAft>
                <a:spcPct val="0"/>
              </a:spcAft>
              <a:defRPr sz="2000">
                <a:solidFill>
                  <a:schemeClr val="tx1"/>
                </a:solidFill>
                <a:latin typeface="Comic Sans MS" panose="030F0702030302020204" pitchFamily="66" charset="0"/>
                <a:ea typeface="MS PGothic" panose="020B0600070205080204" pitchFamily="34" charset="-128"/>
              </a:defRPr>
            </a:lvl9pPr>
          </a:lstStyle>
          <a:p>
            <a:pPr eaLnBrk="1" hangingPunct="1">
              <a:spcAft>
                <a:spcPct val="15000"/>
              </a:spcAft>
              <a:buClr>
                <a:srgbClr val="000000"/>
              </a:buClr>
              <a:buSzPct val="100000"/>
            </a:pPr>
            <a:r>
              <a:rPr lang="en-US" altLang="zh-CN">
                <a:latin typeface="Arial" panose="020B0604020202020204" pitchFamily="34" charset="0"/>
                <a:cs typeface="Arial" panose="020B0604020202020204" pitchFamily="34" charset="0"/>
              </a:rPr>
              <a:t>B</a:t>
            </a:r>
          </a:p>
        </p:txBody>
      </p:sp>
      <p:sp>
        <p:nvSpPr>
          <p:cNvPr id="20" name="Rectangle 53"/>
          <p:cNvSpPr>
            <a:spLocks noChangeArrowheads="1"/>
          </p:cNvSpPr>
          <p:nvPr/>
        </p:nvSpPr>
        <p:spPr bwMode="auto">
          <a:xfrm>
            <a:off x="5587330" y="4468788"/>
            <a:ext cx="606425" cy="307975"/>
          </a:xfrm>
          <a:prstGeom prst="rect">
            <a:avLst/>
          </a:prstGeom>
          <a:solidFill>
            <a:schemeClr val="accent1"/>
          </a:solidFill>
          <a:ln w="25400">
            <a:solidFill>
              <a:schemeClr val="bg1"/>
            </a:solidFill>
            <a:miter lim="800000"/>
            <a:headEnd/>
            <a:tailEnd/>
          </a:ln>
        </p:spPr>
        <p:txBody>
          <a:bodyPr lIns="0" tIns="0" rIns="0" bIns="0" anchor="ctr">
            <a:spAutoFit/>
          </a:bodyPr>
          <a:lstStyle>
            <a:lvl1pPr marL="73025" indent="-73025" defTabSz="749300" eaLnBrk="0" hangingPunct="0">
              <a:defRPr sz="2000">
                <a:solidFill>
                  <a:schemeClr val="tx1"/>
                </a:solidFill>
                <a:latin typeface="Comic Sans MS" panose="030F0702030302020204" pitchFamily="66" charset="0"/>
                <a:ea typeface="MS PGothic" panose="020B0600070205080204" pitchFamily="34" charset="-128"/>
              </a:defRPr>
            </a:lvl1pPr>
            <a:lvl2pPr marL="37931725" indent="-37474525" defTabSz="749300" eaLnBrk="0" hangingPunct="0">
              <a:defRPr sz="2000">
                <a:solidFill>
                  <a:schemeClr val="tx1"/>
                </a:solidFill>
                <a:latin typeface="Comic Sans MS" panose="030F0702030302020204" pitchFamily="66" charset="0"/>
                <a:ea typeface="MS PGothic" panose="020B0600070205080204" pitchFamily="34" charset="-128"/>
              </a:defRPr>
            </a:lvl2pPr>
            <a:lvl3pPr eaLnBrk="0" hangingPunct="0">
              <a:defRPr sz="2000">
                <a:solidFill>
                  <a:schemeClr val="tx1"/>
                </a:solidFill>
                <a:latin typeface="Comic Sans MS" panose="030F0702030302020204" pitchFamily="66" charset="0"/>
                <a:ea typeface="MS PGothic" panose="020B0600070205080204" pitchFamily="34" charset="-128"/>
              </a:defRPr>
            </a:lvl3pPr>
            <a:lvl4pPr eaLnBrk="0" hangingPunct="0">
              <a:defRPr sz="2000">
                <a:solidFill>
                  <a:schemeClr val="tx1"/>
                </a:solidFill>
                <a:latin typeface="Comic Sans MS" panose="030F0702030302020204" pitchFamily="66" charset="0"/>
                <a:ea typeface="MS PGothic" panose="020B0600070205080204" pitchFamily="34" charset="-128"/>
              </a:defRPr>
            </a:lvl4pPr>
            <a:lvl5pPr eaLnBrk="0" hangingPunct="0">
              <a:defRPr sz="2000">
                <a:solidFill>
                  <a:schemeClr val="tx1"/>
                </a:solidFill>
                <a:latin typeface="Comic Sans MS" panose="030F0702030302020204" pitchFamily="66" charset="0"/>
                <a:ea typeface="MS PGothic" panose="020B0600070205080204" pitchFamily="34" charset="-128"/>
              </a:defRPr>
            </a:lvl5pPr>
            <a:lvl6pPr marL="457200" eaLnBrk="0" fontAlgn="base" hangingPunct="0">
              <a:spcBef>
                <a:spcPct val="0"/>
              </a:spcBef>
              <a:spcAft>
                <a:spcPct val="0"/>
              </a:spcAft>
              <a:defRPr sz="2000">
                <a:solidFill>
                  <a:schemeClr val="tx1"/>
                </a:solidFill>
                <a:latin typeface="Comic Sans MS" panose="030F0702030302020204" pitchFamily="66" charset="0"/>
                <a:ea typeface="MS PGothic" panose="020B0600070205080204" pitchFamily="34" charset="-128"/>
              </a:defRPr>
            </a:lvl6pPr>
            <a:lvl7pPr marL="914400" eaLnBrk="0" fontAlgn="base" hangingPunct="0">
              <a:spcBef>
                <a:spcPct val="0"/>
              </a:spcBef>
              <a:spcAft>
                <a:spcPct val="0"/>
              </a:spcAft>
              <a:defRPr sz="2000">
                <a:solidFill>
                  <a:schemeClr val="tx1"/>
                </a:solidFill>
                <a:latin typeface="Comic Sans MS" panose="030F0702030302020204" pitchFamily="66" charset="0"/>
                <a:ea typeface="MS PGothic" panose="020B0600070205080204" pitchFamily="34" charset="-128"/>
              </a:defRPr>
            </a:lvl7pPr>
            <a:lvl8pPr marL="1371600" eaLnBrk="0" fontAlgn="base" hangingPunct="0">
              <a:spcBef>
                <a:spcPct val="0"/>
              </a:spcBef>
              <a:spcAft>
                <a:spcPct val="0"/>
              </a:spcAft>
              <a:defRPr sz="2000">
                <a:solidFill>
                  <a:schemeClr val="tx1"/>
                </a:solidFill>
                <a:latin typeface="Comic Sans MS" panose="030F0702030302020204" pitchFamily="66" charset="0"/>
                <a:ea typeface="MS PGothic" panose="020B0600070205080204" pitchFamily="34" charset="-128"/>
              </a:defRPr>
            </a:lvl8pPr>
            <a:lvl9pPr marL="1828800" eaLnBrk="0" fontAlgn="base" hangingPunct="0">
              <a:spcBef>
                <a:spcPct val="0"/>
              </a:spcBef>
              <a:spcAft>
                <a:spcPct val="0"/>
              </a:spcAft>
              <a:defRPr sz="2000">
                <a:solidFill>
                  <a:schemeClr val="tx1"/>
                </a:solidFill>
                <a:latin typeface="Comic Sans MS" panose="030F0702030302020204" pitchFamily="66" charset="0"/>
                <a:ea typeface="MS PGothic" panose="020B0600070205080204" pitchFamily="34" charset="-128"/>
              </a:defRPr>
            </a:lvl9pPr>
          </a:lstStyle>
          <a:p>
            <a:pPr eaLnBrk="1" hangingPunct="1">
              <a:spcAft>
                <a:spcPct val="15000"/>
              </a:spcAft>
              <a:buClr>
                <a:srgbClr val="000000"/>
              </a:buClr>
              <a:buSzPct val="100000"/>
            </a:pPr>
            <a:r>
              <a:rPr lang="en-US" altLang="zh-CN">
                <a:latin typeface="Arial" panose="020B0604020202020204" pitchFamily="34" charset="0"/>
                <a:cs typeface="Arial" panose="020B0604020202020204" pitchFamily="34" charset="0"/>
              </a:rPr>
              <a:t>C</a:t>
            </a:r>
          </a:p>
        </p:txBody>
      </p:sp>
      <p:sp>
        <p:nvSpPr>
          <p:cNvPr id="21" name="Text Box 54"/>
          <p:cNvSpPr txBox="1">
            <a:spLocks noChangeArrowheads="1"/>
          </p:cNvSpPr>
          <p:nvPr/>
        </p:nvSpPr>
        <p:spPr bwMode="auto">
          <a:xfrm>
            <a:off x="5152355" y="4225900"/>
            <a:ext cx="173124"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0" tIns="0" rIns="0" bIns="0">
            <a:spAutoFit/>
          </a:bodyPr>
          <a:lstStyle>
            <a:lvl1pPr marL="73025" indent="-73025" defTabSz="749300" eaLnBrk="0" hangingPunct="0">
              <a:defRPr sz="2000">
                <a:solidFill>
                  <a:schemeClr val="tx1"/>
                </a:solidFill>
                <a:latin typeface="Comic Sans MS" panose="030F0702030302020204" pitchFamily="66" charset="0"/>
                <a:ea typeface="MS PGothic" panose="020B0600070205080204" pitchFamily="34" charset="-128"/>
              </a:defRPr>
            </a:lvl1pPr>
            <a:lvl2pPr marL="37931725" indent="-37474525" defTabSz="749300" eaLnBrk="0" hangingPunct="0">
              <a:defRPr sz="2000">
                <a:solidFill>
                  <a:schemeClr val="tx1"/>
                </a:solidFill>
                <a:latin typeface="Comic Sans MS" panose="030F0702030302020204" pitchFamily="66" charset="0"/>
                <a:ea typeface="MS PGothic" panose="020B0600070205080204" pitchFamily="34" charset="-128"/>
              </a:defRPr>
            </a:lvl2pPr>
            <a:lvl3pPr eaLnBrk="0" hangingPunct="0">
              <a:defRPr sz="2000">
                <a:solidFill>
                  <a:schemeClr val="tx1"/>
                </a:solidFill>
                <a:latin typeface="Comic Sans MS" panose="030F0702030302020204" pitchFamily="66" charset="0"/>
                <a:ea typeface="MS PGothic" panose="020B0600070205080204" pitchFamily="34" charset="-128"/>
              </a:defRPr>
            </a:lvl3pPr>
            <a:lvl4pPr eaLnBrk="0" hangingPunct="0">
              <a:defRPr sz="2000">
                <a:solidFill>
                  <a:schemeClr val="tx1"/>
                </a:solidFill>
                <a:latin typeface="Comic Sans MS" panose="030F0702030302020204" pitchFamily="66" charset="0"/>
                <a:ea typeface="MS PGothic" panose="020B0600070205080204" pitchFamily="34" charset="-128"/>
              </a:defRPr>
            </a:lvl4pPr>
            <a:lvl5pPr eaLnBrk="0" hangingPunct="0">
              <a:defRPr sz="2000">
                <a:solidFill>
                  <a:schemeClr val="tx1"/>
                </a:solidFill>
                <a:latin typeface="Comic Sans MS" panose="030F0702030302020204" pitchFamily="66" charset="0"/>
                <a:ea typeface="MS PGothic" panose="020B0600070205080204" pitchFamily="34" charset="-128"/>
              </a:defRPr>
            </a:lvl5pPr>
            <a:lvl6pPr marL="457200" eaLnBrk="0" fontAlgn="base" hangingPunct="0">
              <a:spcBef>
                <a:spcPct val="0"/>
              </a:spcBef>
              <a:spcAft>
                <a:spcPct val="0"/>
              </a:spcAft>
              <a:defRPr sz="2000">
                <a:solidFill>
                  <a:schemeClr val="tx1"/>
                </a:solidFill>
                <a:latin typeface="Comic Sans MS" panose="030F0702030302020204" pitchFamily="66" charset="0"/>
                <a:ea typeface="MS PGothic" panose="020B0600070205080204" pitchFamily="34" charset="-128"/>
              </a:defRPr>
            </a:lvl6pPr>
            <a:lvl7pPr marL="914400" eaLnBrk="0" fontAlgn="base" hangingPunct="0">
              <a:spcBef>
                <a:spcPct val="0"/>
              </a:spcBef>
              <a:spcAft>
                <a:spcPct val="0"/>
              </a:spcAft>
              <a:defRPr sz="2000">
                <a:solidFill>
                  <a:schemeClr val="tx1"/>
                </a:solidFill>
                <a:latin typeface="Comic Sans MS" panose="030F0702030302020204" pitchFamily="66" charset="0"/>
                <a:ea typeface="MS PGothic" panose="020B0600070205080204" pitchFamily="34" charset="-128"/>
              </a:defRPr>
            </a:lvl7pPr>
            <a:lvl8pPr marL="1371600" eaLnBrk="0" fontAlgn="base" hangingPunct="0">
              <a:spcBef>
                <a:spcPct val="0"/>
              </a:spcBef>
              <a:spcAft>
                <a:spcPct val="0"/>
              </a:spcAft>
              <a:defRPr sz="2000">
                <a:solidFill>
                  <a:schemeClr val="tx1"/>
                </a:solidFill>
                <a:latin typeface="Comic Sans MS" panose="030F0702030302020204" pitchFamily="66" charset="0"/>
                <a:ea typeface="MS PGothic" panose="020B0600070205080204" pitchFamily="34" charset="-128"/>
              </a:defRPr>
            </a:lvl8pPr>
            <a:lvl9pPr marL="1828800" eaLnBrk="0" fontAlgn="base" hangingPunct="0">
              <a:spcBef>
                <a:spcPct val="0"/>
              </a:spcBef>
              <a:spcAft>
                <a:spcPct val="0"/>
              </a:spcAft>
              <a:defRPr sz="2000">
                <a:solidFill>
                  <a:schemeClr val="tx1"/>
                </a:solidFill>
                <a:latin typeface="Comic Sans MS" panose="030F0702030302020204" pitchFamily="66" charset="0"/>
                <a:ea typeface="MS PGothic" panose="020B0600070205080204" pitchFamily="34" charset="-128"/>
              </a:defRPr>
            </a:lvl9pPr>
          </a:lstStyle>
          <a:p>
            <a:pPr eaLnBrk="1" hangingPunct="1">
              <a:spcAft>
                <a:spcPct val="15000"/>
              </a:spcAft>
              <a:buClr>
                <a:srgbClr val="000000"/>
              </a:buClr>
              <a:buSzPct val="100000"/>
            </a:pPr>
            <a:r>
              <a:rPr lang="en-US" altLang="zh-CN" sz="1600" b="1">
                <a:solidFill>
                  <a:schemeClr val="bg1"/>
                </a:solidFill>
                <a:latin typeface="Arial" panose="020B0604020202020204" pitchFamily="34" charset="0"/>
                <a:cs typeface="Arial" panose="020B0604020202020204" pitchFamily="34" charset="0"/>
              </a:rPr>
              <a:t>...</a:t>
            </a:r>
          </a:p>
        </p:txBody>
      </p:sp>
      <p:sp>
        <p:nvSpPr>
          <p:cNvPr id="22" name="Text Box 55"/>
          <p:cNvSpPr txBox="1">
            <a:spLocks noChangeArrowheads="1"/>
          </p:cNvSpPr>
          <p:nvPr/>
        </p:nvSpPr>
        <p:spPr bwMode="auto">
          <a:xfrm>
            <a:off x="3907755" y="4173513"/>
            <a:ext cx="173124"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0" tIns="0" rIns="0" bIns="0">
            <a:spAutoFit/>
          </a:bodyPr>
          <a:lstStyle>
            <a:lvl1pPr marL="73025" indent="-73025" defTabSz="749300" eaLnBrk="0" hangingPunct="0">
              <a:defRPr sz="2000">
                <a:solidFill>
                  <a:schemeClr val="tx1"/>
                </a:solidFill>
                <a:latin typeface="Comic Sans MS" panose="030F0702030302020204" pitchFamily="66" charset="0"/>
                <a:ea typeface="MS PGothic" panose="020B0600070205080204" pitchFamily="34" charset="-128"/>
              </a:defRPr>
            </a:lvl1pPr>
            <a:lvl2pPr marL="37931725" indent="-37474525" defTabSz="749300" eaLnBrk="0" hangingPunct="0">
              <a:defRPr sz="2000">
                <a:solidFill>
                  <a:schemeClr val="tx1"/>
                </a:solidFill>
                <a:latin typeface="Comic Sans MS" panose="030F0702030302020204" pitchFamily="66" charset="0"/>
                <a:ea typeface="MS PGothic" panose="020B0600070205080204" pitchFamily="34" charset="-128"/>
              </a:defRPr>
            </a:lvl2pPr>
            <a:lvl3pPr eaLnBrk="0" hangingPunct="0">
              <a:defRPr sz="2000">
                <a:solidFill>
                  <a:schemeClr val="tx1"/>
                </a:solidFill>
                <a:latin typeface="Comic Sans MS" panose="030F0702030302020204" pitchFamily="66" charset="0"/>
                <a:ea typeface="MS PGothic" panose="020B0600070205080204" pitchFamily="34" charset="-128"/>
              </a:defRPr>
            </a:lvl3pPr>
            <a:lvl4pPr eaLnBrk="0" hangingPunct="0">
              <a:defRPr sz="2000">
                <a:solidFill>
                  <a:schemeClr val="tx1"/>
                </a:solidFill>
                <a:latin typeface="Comic Sans MS" panose="030F0702030302020204" pitchFamily="66" charset="0"/>
                <a:ea typeface="MS PGothic" panose="020B0600070205080204" pitchFamily="34" charset="-128"/>
              </a:defRPr>
            </a:lvl4pPr>
            <a:lvl5pPr eaLnBrk="0" hangingPunct="0">
              <a:defRPr sz="2000">
                <a:solidFill>
                  <a:schemeClr val="tx1"/>
                </a:solidFill>
                <a:latin typeface="Comic Sans MS" panose="030F0702030302020204" pitchFamily="66" charset="0"/>
                <a:ea typeface="MS PGothic" panose="020B0600070205080204" pitchFamily="34" charset="-128"/>
              </a:defRPr>
            </a:lvl5pPr>
            <a:lvl6pPr marL="457200" eaLnBrk="0" fontAlgn="base" hangingPunct="0">
              <a:spcBef>
                <a:spcPct val="0"/>
              </a:spcBef>
              <a:spcAft>
                <a:spcPct val="0"/>
              </a:spcAft>
              <a:defRPr sz="2000">
                <a:solidFill>
                  <a:schemeClr val="tx1"/>
                </a:solidFill>
                <a:latin typeface="Comic Sans MS" panose="030F0702030302020204" pitchFamily="66" charset="0"/>
                <a:ea typeface="MS PGothic" panose="020B0600070205080204" pitchFamily="34" charset="-128"/>
              </a:defRPr>
            </a:lvl6pPr>
            <a:lvl7pPr marL="914400" eaLnBrk="0" fontAlgn="base" hangingPunct="0">
              <a:spcBef>
                <a:spcPct val="0"/>
              </a:spcBef>
              <a:spcAft>
                <a:spcPct val="0"/>
              </a:spcAft>
              <a:defRPr sz="2000">
                <a:solidFill>
                  <a:schemeClr val="tx1"/>
                </a:solidFill>
                <a:latin typeface="Comic Sans MS" panose="030F0702030302020204" pitchFamily="66" charset="0"/>
                <a:ea typeface="MS PGothic" panose="020B0600070205080204" pitchFamily="34" charset="-128"/>
              </a:defRPr>
            </a:lvl7pPr>
            <a:lvl8pPr marL="1371600" eaLnBrk="0" fontAlgn="base" hangingPunct="0">
              <a:spcBef>
                <a:spcPct val="0"/>
              </a:spcBef>
              <a:spcAft>
                <a:spcPct val="0"/>
              </a:spcAft>
              <a:defRPr sz="2000">
                <a:solidFill>
                  <a:schemeClr val="tx1"/>
                </a:solidFill>
                <a:latin typeface="Comic Sans MS" panose="030F0702030302020204" pitchFamily="66" charset="0"/>
                <a:ea typeface="MS PGothic" panose="020B0600070205080204" pitchFamily="34" charset="-128"/>
              </a:defRPr>
            </a:lvl8pPr>
            <a:lvl9pPr marL="1828800" eaLnBrk="0" fontAlgn="base" hangingPunct="0">
              <a:spcBef>
                <a:spcPct val="0"/>
              </a:spcBef>
              <a:spcAft>
                <a:spcPct val="0"/>
              </a:spcAft>
              <a:defRPr sz="2000">
                <a:solidFill>
                  <a:schemeClr val="tx1"/>
                </a:solidFill>
                <a:latin typeface="Comic Sans MS" panose="030F0702030302020204" pitchFamily="66" charset="0"/>
                <a:ea typeface="MS PGothic" panose="020B0600070205080204" pitchFamily="34" charset="-128"/>
              </a:defRPr>
            </a:lvl9pPr>
          </a:lstStyle>
          <a:p>
            <a:pPr eaLnBrk="1" hangingPunct="1">
              <a:spcAft>
                <a:spcPct val="15000"/>
              </a:spcAft>
              <a:buClr>
                <a:srgbClr val="000000"/>
              </a:buClr>
              <a:buSzPct val="100000"/>
            </a:pPr>
            <a:r>
              <a:rPr lang="en-US" altLang="zh-CN" sz="1600" b="1">
                <a:solidFill>
                  <a:schemeClr val="bg1"/>
                </a:solidFill>
                <a:latin typeface="Arial" panose="020B0604020202020204" pitchFamily="34" charset="0"/>
                <a:cs typeface="Arial" panose="020B0604020202020204" pitchFamily="34" charset="0"/>
              </a:rPr>
              <a:t>...</a:t>
            </a:r>
          </a:p>
        </p:txBody>
      </p:sp>
      <p:sp>
        <p:nvSpPr>
          <p:cNvPr id="23" name="Text Box 56"/>
          <p:cNvSpPr txBox="1">
            <a:spLocks noChangeArrowheads="1"/>
          </p:cNvSpPr>
          <p:nvPr/>
        </p:nvSpPr>
        <p:spPr bwMode="auto">
          <a:xfrm>
            <a:off x="4180805" y="4921225"/>
            <a:ext cx="87043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0" tIns="0" rIns="0" bIns="0">
            <a:spAutoFit/>
          </a:bodyPr>
          <a:lstStyle>
            <a:lvl1pPr marL="73025" indent="-73025" defTabSz="749300" eaLnBrk="0" hangingPunct="0">
              <a:defRPr sz="2000">
                <a:solidFill>
                  <a:schemeClr val="tx1"/>
                </a:solidFill>
                <a:latin typeface="Comic Sans MS" panose="030F0702030302020204" pitchFamily="66" charset="0"/>
                <a:ea typeface="MS PGothic" panose="020B0600070205080204" pitchFamily="34" charset="-128"/>
              </a:defRPr>
            </a:lvl1pPr>
            <a:lvl2pPr marL="37931725" indent="-37474525" defTabSz="749300" eaLnBrk="0" hangingPunct="0">
              <a:defRPr sz="2000">
                <a:solidFill>
                  <a:schemeClr val="tx1"/>
                </a:solidFill>
                <a:latin typeface="Comic Sans MS" panose="030F0702030302020204" pitchFamily="66" charset="0"/>
                <a:ea typeface="MS PGothic" panose="020B0600070205080204" pitchFamily="34" charset="-128"/>
              </a:defRPr>
            </a:lvl2pPr>
            <a:lvl3pPr eaLnBrk="0" hangingPunct="0">
              <a:defRPr sz="2000">
                <a:solidFill>
                  <a:schemeClr val="tx1"/>
                </a:solidFill>
                <a:latin typeface="Comic Sans MS" panose="030F0702030302020204" pitchFamily="66" charset="0"/>
                <a:ea typeface="MS PGothic" panose="020B0600070205080204" pitchFamily="34" charset="-128"/>
              </a:defRPr>
            </a:lvl3pPr>
            <a:lvl4pPr eaLnBrk="0" hangingPunct="0">
              <a:defRPr sz="2000">
                <a:solidFill>
                  <a:schemeClr val="tx1"/>
                </a:solidFill>
                <a:latin typeface="Comic Sans MS" panose="030F0702030302020204" pitchFamily="66" charset="0"/>
                <a:ea typeface="MS PGothic" panose="020B0600070205080204" pitchFamily="34" charset="-128"/>
              </a:defRPr>
            </a:lvl4pPr>
            <a:lvl5pPr eaLnBrk="0" hangingPunct="0">
              <a:defRPr sz="2000">
                <a:solidFill>
                  <a:schemeClr val="tx1"/>
                </a:solidFill>
                <a:latin typeface="Comic Sans MS" panose="030F0702030302020204" pitchFamily="66" charset="0"/>
                <a:ea typeface="MS PGothic" panose="020B0600070205080204" pitchFamily="34" charset="-128"/>
              </a:defRPr>
            </a:lvl5pPr>
            <a:lvl6pPr marL="457200" eaLnBrk="0" fontAlgn="base" hangingPunct="0">
              <a:spcBef>
                <a:spcPct val="0"/>
              </a:spcBef>
              <a:spcAft>
                <a:spcPct val="0"/>
              </a:spcAft>
              <a:defRPr sz="2000">
                <a:solidFill>
                  <a:schemeClr val="tx1"/>
                </a:solidFill>
                <a:latin typeface="Comic Sans MS" panose="030F0702030302020204" pitchFamily="66" charset="0"/>
                <a:ea typeface="MS PGothic" panose="020B0600070205080204" pitchFamily="34" charset="-128"/>
              </a:defRPr>
            </a:lvl6pPr>
            <a:lvl7pPr marL="914400" eaLnBrk="0" fontAlgn="base" hangingPunct="0">
              <a:spcBef>
                <a:spcPct val="0"/>
              </a:spcBef>
              <a:spcAft>
                <a:spcPct val="0"/>
              </a:spcAft>
              <a:defRPr sz="2000">
                <a:solidFill>
                  <a:schemeClr val="tx1"/>
                </a:solidFill>
                <a:latin typeface="Comic Sans MS" panose="030F0702030302020204" pitchFamily="66" charset="0"/>
                <a:ea typeface="MS PGothic" panose="020B0600070205080204" pitchFamily="34" charset="-128"/>
              </a:defRPr>
            </a:lvl7pPr>
            <a:lvl8pPr marL="1371600" eaLnBrk="0" fontAlgn="base" hangingPunct="0">
              <a:spcBef>
                <a:spcPct val="0"/>
              </a:spcBef>
              <a:spcAft>
                <a:spcPct val="0"/>
              </a:spcAft>
              <a:defRPr sz="2000">
                <a:solidFill>
                  <a:schemeClr val="tx1"/>
                </a:solidFill>
                <a:latin typeface="Comic Sans MS" panose="030F0702030302020204" pitchFamily="66" charset="0"/>
                <a:ea typeface="MS PGothic" panose="020B0600070205080204" pitchFamily="34" charset="-128"/>
              </a:defRPr>
            </a:lvl8pPr>
            <a:lvl9pPr marL="1828800" eaLnBrk="0" fontAlgn="base" hangingPunct="0">
              <a:spcBef>
                <a:spcPct val="0"/>
              </a:spcBef>
              <a:spcAft>
                <a:spcPct val="0"/>
              </a:spcAft>
              <a:defRPr sz="2000">
                <a:solidFill>
                  <a:schemeClr val="tx1"/>
                </a:solidFill>
                <a:latin typeface="Comic Sans MS" panose="030F0702030302020204" pitchFamily="66" charset="0"/>
                <a:ea typeface="MS PGothic" panose="020B0600070205080204" pitchFamily="34" charset="-128"/>
              </a:defRPr>
            </a:lvl9pPr>
          </a:lstStyle>
          <a:p>
            <a:pPr eaLnBrk="1" hangingPunct="1">
              <a:spcAft>
                <a:spcPct val="15000"/>
              </a:spcAft>
              <a:buClr>
                <a:srgbClr val="000000"/>
              </a:buClr>
              <a:buSzPct val="100000"/>
            </a:pPr>
            <a:r>
              <a:rPr lang="en-US" altLang="zh-CN">
                <a:solidFill>
                  <a:srgbClr val="FF0000"/>
                </a:solidFill>
                <a:latin typeface="Arial" panose="020B0604020202020204" pitchFamily="34" charset="0"/>
                <a:cs typeface="Arial" panose="020B0604020202020204" pitchFamily="34" charset="0"/>
              </a:rPr>
              <a:t>Sample</a:t>
            </a:r>
          </a:p>
        </p:txBody>
      </p:sp>
    </p:spTree>
    <p:extLst>
      <p:ext uri="{BB962C8B-B14F-4D97-AF65-F5344CB8AC3E}">
        <p14:creationId xmlns:p14="http://schemas.microsoft.com/office/powerpoint/2010/main" val="4150626480"/>
      </p:ext>
    </p:extLst>
  </p:cSld>
  <p:clrMapOvr>
    <a:masterClrMapping/>
  </p:clrMapOvr>
  <p:transition spd="slow"/>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JIT</a:t>
            </a:r>
            <a:r>
              <a:rPr lang="zh-CN" altLang="en-US" dirty="0"/>
              <a:t>优化</a:t>
            </a:r>
          </a:p>
        </p:txBody>
      </p:sp>
      <p:sp>
        <p:nvSpPr>
          <p:cNvPr id="3" name="内容占位符 2"/>
          <p:cNvSpPr>
            <a:spLocks noGrp="1"/>
          </p:cNvSpPr>
          <p:nvPr>
            <p:ph idx="1"/>
          </p:nvPr>
        </p:nvSpPr>
        <p:spPr>
          <a:xfrm>
            <a:off x="3923928" y="1916832"/>
            <a:ext cx="4320480" cy="4495800"/>
          </a:xfrm>
        </p:spPr>
        <p:txBody>
          <a:bodyPr/>
          <a:lstStyle/>
          <a:p>
            <a:r>
              <a:rPr lang="zh-CN" altLang="en-US" dirty="0"/>
              <a:t>桌面和服务器最广泛使用的</a:t>
            </a:r>
            <a:r>
              <a:rPr lang="en-US" altLang="zh-CN" dirty="0"/>
              <a:t>JVM</a:t>
            </a:r>
          </a:p>
          <a:p>
            <a:endParaRPr lang="en-US" altLang="zh-CN" dirty="0"/>
          </a:p>
          <a:p>
            <a:r>
              <a:rPr lang="zh-CN" altLang="en-US" dirty="0"/>
              <a:t>基于方法的</a:t>
            </a:r>
            <a:r>
              <a:rPr lang="en-US" altLang="zh-CN" dirty="0"/>
              <a:t>JIT</a:t>
            </a:r>
            <a:r>
              <a:rPr lang="zh-CN" altLang="en-US" dirty="0"/>
              <a:t>编译</a:t>
            </a:r>
            <a:endParaRPr lang="en-US" altLang="zh-CN" dirty="0"/>
          </a:p>
          <a:p>
            <a:endParaRPr lang="en-US" altLang="zh-CN" dirty="0"/>
          </a:p>
          <a:p>
            <a:r>
              <a:rPr lang="zh-CN" altLang="en-US" dirty="0"/>
              <a:t>实施了深度优化</a:t>
            </a:r>
          </a:p>
        </p:txBody>
      </p:sp>
      <p:pic>
        <p:nvPicPr>
          <p:cNvPr id="4" name="图片 3"/>
          <p:cNvPicPr>
            <a:picLocks noChangeAspect="1"/>
          </p:cNvPicPr>
          <p:nvPr/>
        </p:nvPicPr>
        <p:blipFill rotWithShape="1">
          <a:blip r:embed="rId2"/>
          <a:srcRect l="35826" t="24801" r="53937" b="52800"/>
          <a:stretch/>
        </p:blipFill>
        <p:spPr>
          <a:xfrm>
            <a:off x="1043608" y="2204864"/>
            <a:ext cx="2160240" cy="2658757"/>
          </a:xfrm>
          <a:prstGeom prst="rect">
            <a:avLst/>
          </a:prstGeom>
        </p:spPr>
      </p:pic>
    </p:spTree>
    <p:extLst>
      <p:ext uri="{BB962C8B-B14F-4D97-AF65-F5344CB8AC3E}">
        <p14:creationId xmlns:p14="http://schemas.microsoft.com/office/powerpoint/2010/main" val="2095097198"/>
      </p:ext>
    </p:extLst>
  </p:cSld>
  <p:clrMapOvr>
    <a:masterClrMapping/>
  </p:clrMapOvr>
  <p:transition spd="slow"/>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JIT</a:t>
            </a:r>
            <a:r>
              <a:rPr lang="zh-CN" altLang="en-US" dirty="0"/>
              <a:t>优化</a:t>
            </a:r>
          </a:p>
        </p:txBody>
      </p:sp>
      <p:sp>
        <p:nvSpPr>
          <p:cNvPr id="3" name="内容占位符 2"/>
          <p:cNvSpPr>
            <a:spLocks noGrp="1"/>
          </p:cNvSpPr>
          <p:nvPr>
            <p:ph idx="1"/>
          </p:nvPr>
        </p:nvSpPr>
        <p:spPr>
          <a:xfrm>
            <a:off x="3851920" y="2036440"/>
            <a:ext cx="4320480" cy="3696816"/>
          </a:xfrm>
        </p:spPr>
        <p:txBody>
          <a:bodyPr/>
          <a:lstStyle/>
          <a:p>
            <a:r>
              <a:rPr lang="en-US" altLang="zh-CN" dirty="0"/>
              <a:t>Android</a:t>
            </a:r>
            <a:r>
              <a:rPr lang="zh-CN" altLang="en-US" dirty="0"/>
              <a:t>系统的</a:t>
            </a:r>
            <a:r>
              <a:rPr lang="en-US" altLang="zh-CN" dirty="0"/>
              <a:t>JVM</a:t>
            </a:r>
          </a:p>
          <a:p>
            <a:endParaRPr lang="en-US" altLang="zh-CN" dirty="0"/>
          </a:p>
          <a:p>
            <a:r>
              <a:rPr lang="zh-CN" altLang="en-US" dirty="0"/>
              <a:t>基于</a:t>
            </a:r>
            <a:r>
              <a:rPr lang="en-US" altLang="zh-CN" dirty="0"/>
              <a:t>Trace</a:t>
            </a:r>
            <a:r>
              <a:rPr lang="zh-CN" altLang="en-US" dirty="0"/>
              <a:t>的</a:t>
            </a:r>
            <a:r>
              <a:rPr lang="en-US" altLang="zh-CN" dirty="0"/>
              <a:t>JIT</a:t>
            </a:r>
            <a:r>
              <a:rPr lang="zh-CN" altLang="en-US" dirty="0"/>
              <a:t>编译</a:t>
            </a:r>
            <a:endParaRPr lang="en-US" altLang="zh-CN" dirty="0"/>
          </a:p>
          <a:p>
            <a:endParaRPr lang="en-US" altLang="zh-CN" dirty="0"/>
          </a:p>
          <a:p>
            <a:r>
              <a:rPr lang="zh-CN" altLang="en-US" dirty="0"/>
              <a:t>针对小内存的移动端实施优化</a:t>
            </a:r>
          </a:p>
        </p:txBody>
      </p:sp>
      <p:pic>
        <p:nvPicPr>
          <p:cNvPr id="4" name="图片 3"/>
          <p:cNvPicPr>
            <a:picLocks noChangeAspect="1"/>
          </p:cNvPicPr>
          <p:nvPr/>
        </p:nvPicPr>
        <p:blipFill rotWithShape="1">
          <a:blip r:embed="rId2"/>
          <a:srcRect l="35825" t="33201" r="53150" b="50000"/>
          <a:stretch/>
        </p:blipFill>
        <p:spPr>
          <a:xfrm>
            <a:off x="839585" y="2204864"/>
            <a:ext cx="2940327" cy="2520280"/>
          </a:xfrm>
          <a:prstGeom prst="rect">
            <a:avLst/>
          </a:prstGeom>
        </p:spPr>
      </p:pic>
    </p:spTree>
    <p:extLst>
      <p:ext uri="{BB962C8B-B14F-4D97-AF65-F5344CB8AC3E}">
        <p14:creationId xmlns:p14="http://schemas.microsoft.com/office/powerpoint/2010/main" val="2781626516"/>
      </p:ext>
    </p:extLst>
  </p:cSld>
  <p:clrMapOvr>
    <a:masterClrMapping/>
  </p:clrMapOvr>
  <p:transition spd="slow"/>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JIT</a:t>
            </a:r>
            <a:r>
              <a:rPr lang="zh-CN" altLang="en-US" dirty="0"/>
              <a:t>优化</a:t>
            </a:r>
          </a:p>
        </p:txBody>
      </p:sp>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71600" y="1628800"/>
            <a:ext cx="7543800" cy="678941"/>
          </a:xfrm>
        </p:spPr>
      </p:pic>
      <p:sp>
        <p:nvSpPr>
          <p:cNvPr id="5" name="内容占位符 2"/>
          <p:cNvSpPr txBox="1">
            <a:spLocks/>
          </p:cNvSpPr>
          <p:nvPr/>
        </p:nvSpPr>
        <p:spPr bwMode="auto">
          <a:xfrm>
            <a:off x="1259632" y="2852936"/>
            <a:ext cx="6912768" cy="2880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lr>
                <a:srgbClr val="063DE8"/>
              </a:buClr>
              <a:buSzPct val="125000"/>
              <a:buChar char="•"/>
              <a:defRPr sz="2600" baseline="0">
                <a:solidFill>
                  <a:schemeClr val="tx1"/>
                </a:solidFill>
                <a:latin typeface="+mn-lt"/>
                <a:ea typeface="华文仿宋" panose="02010600040101010101" pitchFamily="2" charset="-122"/>
                <a:cs typeface="+mn-cs"/>
              </a:defRPr>
            </a:lvl1pPr>
            <a:lvl2pPr marL="742950" indent="-285750" algn="l" rtl="0" eaLnBrk="0" fontAlgn="base" hangingPunct="0">
              <a:spcBef>
                <a:spcPct val="20000"/>
              </a:spcBef>
              <a:spcAft>
                <a:spcPct val="0"/>
              </a:spcAft>
              <a:buClr>
                <a:srgbClr val="063DE8"/>
              </a:buClr>
              <a:buSzPct val="70000"/>
              <a:buFont typeface="Monotype Sorts"/>
              <a:buChar char="ä"/>
              <a:defRPr sz="2400" baseline="0">
                <a:solidFill>
                  <a:schemeClr val="tx1"/>
                </a:solidFill>
                <a:latin typeface="+mn-lt"/>
                <a:ea typeface="华文仿宋" panose="02010600040101010101" pitchFamily="2" charset="-122"/>
              </a:defRPr>
            </a:lvl2pPr>
            <a:lvl3pPr marL="1143000" indent="-228600" algn="l" rtl="0" eaLnBrk="0" fontAlgn="base" hangingPunct="0">
              <a:spcBef>
                <a:spcPct val="20000"/>
              </a:spcBef>
              <a:spcAft>
                <a:spcPct val="0"/>
              </a:spcAft>
              <a:buClr>
                <a:srgbClr val="063DE8"/>
              </a:buClr>
              <a:buSzPct val="125000"/>
              <a:buFont typeface="Wingdings" panose="05000000000000000000" pitchFamily="2" charset="2"/>
              <a:buChar char="§"/>
              <a:defRPr sz="2200" baseline="0">
                <a:solidFill>
                  <a:schemeClr val="tx1"/>
                </a:solidFill>
                <a:latin typeface="+mn-lt"/>
                <a:ea typeface="华文仿宋" panose="02010600040101010101" pitchFamily="2" charset="-122"/>
              </a:defRPr>
            </a:lvl3pPr>
            <a:lvl4pPr marL="1600200" indent="-228600" algn="l" rtl="0" eaLnBrk="0" fontAlgn="base" hangingPunct="0">
              <a:spcBef>
                <a:spcPct val="20000"/>
              </a:spcBef>
              <a:spcAft>
                <a:spcPct val="0"/>
              </a:spcAft>
              <a:buClr>
                <a:srgbClr val="063DE8"/>
              </a:buClr>
              <a:buSzPct val="70000"/>
              <a:buFont typeface="Wingdings" panose="05000000000000000000" pitchFamily="2" charset="2"/>
              <a:buChar char="v"/>
              <a:defRPr sz="2000" baseline="0">
                <a:solidFill>
                  <a:schemeClr val="tx1"/>
                </a:solidFill>
                <a:latin typeface="+mn-lt"/>
                <a:ea typeface="华文仿宋" panose="02010600040101010101" pitchFamily="2" charset="-122"/>
              </a:defRPr>
            </a:lvl4pPr>
            <a:lvl5pPr marL="2057400" indent="-228600" algn="l" rtl="0" eaLnBrk="0" fontAlgn="base" hangingPunct="0">
              <a:spcBef>
                <a:spcPct val="20000"/>
              </a:spcBef>
              <a:spcAft>
                <a:spcPct val="0"/>
              </a:spcAft>
              <a:buClr>
                <a:srgbClr val="063DE8"/>
              </a:buClr>
              <a:buSzPct val="70000"/>
              <a:buFont typeface="Wingdings" panose="05000000000000000000" pitchFamily="2" charset="2"/>
              <a:buChar char="Ø"/>
              <a:defRPr baseline="0">
                <a:solidFill>
                  <a:schemeClr val="tx1"/>
                </a:solidFill>
                <a:latin typeface="+mn-lt"/>
                <a:ea typeface="华文仿宋" panose="02010600040101010101" pitchFamily="2" charset="-122"/>
              </a:defRPr>
            </a:lvl5pPr>
            <a:lvl6pPr marL="2514600" indent="-228600" algn="l" rtl="0" eaLnBrk="0" fontAlgn="base" hangingPunct="0">
              <a:spcBef>
                <a:spcPct val="20000"/>
              </a:spcBef>
              <a:spcAft>
                <a:spcPct val="0"/>
              </a:spcAft>
              <a:buClr>
                <a:srgbClr val="063DE8"/>
              </a:buClr>
              <a:buSzPct val="70000"/>
              <a:buFont typeface="Wingdings" pitchFamily="2" charset="2"/>
              <a:buChar char="Ø"/>
              <a:defRPr>
                <a:solidFill>
                  <a:schemeClr val="tx1"/>
                </a:solidFill>
                <a:latin typeface="+mn-lt"/>
              </a:defRPr>
            </a:lvl6pPr>
            <a:lvl7pPr marL="2971800" indent="-228600" algn="l" rtl="0" eaLnBrk="0" fontAlgn="base" hangingPunct="0">
              <a:spcBef>
                <a:spcPct val="20000"/>
              </a:spcBef>
              <a:spcAft>
                <a:spcPct val="0"/>
              </a:spcAft>
              <a:buClr>
                <a:srgbClr val="063DE8"/>
              </a:buClr>
              <a:buSzPct val="70000"/>
              <a:buFont typeface="Wingdings" pitchFamily="2" charset="2"/>
              <a:buChar char="Ø"/>
              <a:defRPr>
                <a:solidFill>
                  <a:schemeClr val="tx1"/>
                </a:solidFill>
                <a:latin typeface="+mn-lt"/>
              </a:defRPr>
            </a:lvl7pPr>
            <a:lvl8pPr marL="3429000" indent="-228600" algn="l" rtl="0" eaLnBrk="0" fontAlgn="base" hangingPunct="0">
              <a:spcBef>
                <a:spcPct val="20000"/>
              </a:spcBef>
              <a:spcAft>
                <a:spcPct val="0"/>
              </a:spcAft>
              <a:buClr>
                <a:srgbClr val="063DE8"/>
              </a:buClr>
              <a:buSzPct val="70000"/>
              <a:buFont typeface="Wingdings" pitchFamily="2" charset="2"/>
              <a:buChar char="Ø"/>
              <a:defRPr>
                <a:solidFill>
                  <a:schemeClr val="tx1"/>
                </a:solidFill>
                <a:latin typeface="+mn-lt"/>
              </a:defRPr>
            </a:lvl8pPr>
            <a:lvl9pPr marL="3886200" indent="-228600" algn="l" rtl="0" eaLnBrk="0" fontAlgn="base" hangingPunct="0">
              <a:spcBef>
                <a:spcPct val="20000"/>
              </a:spcBef>
              <a:spcAft>
                <a:spcPct val="0"/>
              </a:spcAft>
              <a:buClr>
                <a:srgbClr val="063DE8"/>
              </a:buClr>
              <a:buSzPct val="70000"/>
              <a:buFont typeface="Wingdings" pitchFamily="2" charset="2"/>
              <a:buChar char="Ø"/>
              <a:defRPr>
                <a:solidFill>
                  <a:schemeClr val="tx1"/>
                </a:solidFill>
                <a:latin typeface="+mn-lt"/>
              </a:defRPr>
            </a:lvl9pPr>
          </a:lstStyle>
          <a:p>
            <a:r>
              <a:rPr lang="en-US" altLang="zh-CN" kern="0" dirty="0"/>
              <a:t>IBM</a:t>
            </a:r>
            <a:r>
              <a:rPr lang="zh-CN" altLang="en-US" kern="0" dirty="0"/>
              <a:t>开发的研究型</a:t>
            </a:r>
            <a:r>
              <a:rPr lang="en-US" altLang="zh-CN" kern="0" dirty="0"/>
              <a:t>JVM</a:t>
            </a:r>
          </a:p>
          <a:p>
            <a:endParaRPr lang="en-US" altLang="zh-CN" kern="0" dirty="0"/>
          </a:p>
          <a:p>
            <a:r>
              <a:rPr lang="zh-CN" altLang="en-US" kern="0" dirty="0"/>
              <a:t>便于开发人员编写新的</a:t>
            </a:r>
            <a:r>
              <a:rPr lang="en-US" altLang="zh-CN" kern="0" dirty="0"/>
              <a:t>GC</a:t>
            </a:r>
            <a:r>
              <a:rPr lang="zh-CN" altLang="en-US" kern="0" dirty="0"/>
              <a:t>插件</a:t>
            </a:r>
            <a:endParaRPr lang="en-US" altLang="zh-CN" kern="0" dirty="0"/>
          </a:p>
          <a:p>
            <a:endParaRPr lang="en-US" altLang="zh-CN" kern="0" dirty="0"/>
          </a:p>
          <a:p>
            <a:r>
              <a:rPr lang="zh-CN" altLang="en-US" kern="0" dirty="0"/>
              <a:t>用</a:t>
            </a:r>
            <a:r>
              <a:rPr lang="en-US" altLang="zh-CN" kern="0" dirty="0"/>
              <a:t>Java</a:t>
            </a:r>
            <a:r>
              <a:rPr lang="zh-CN" altLang="en-US" kern="0" dirty="0"/>
              <a:t>语言实现</a:t>
            </a:r>
          </a:p>
        </p:txBody>
      </p:sp>
    </p:spTree>
    <p:extLst>
      <p:ext uri="{BB962C8B-B14F-4D97-AF65-F5344CB8AC3E}">
        <p14:creationId xmlns:p14="http://schemas.microsoft.com/office/powerpoint/2010/main" val="1454388698"/>
      </p:ext>
    </p:extLst>
  </p:cSld>
  <p:clrMapOvr>
    <a:masterClrMapping/>
  </p:clrMapOvr>
  <p:transition spd="slow"/>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7584" y="2204864"/>
            <a:ext cx="7543800" cy="2160240"/>
          </a:xfrm>
        </p:spPr>
        <p:txBody>
          <a:bodyPr/>
          <a:lstStyle/>
          <a:p>
            <a:r>
              <a:rPr lang="zh-CN" altLang="en-US" sz="4400" dirty="0"/>
              <a:t>迭代编译</a:t>
            </a:r>
          </a:p>
        </p:txBody>
      </p:sp>
    </p:spTree>
    <p:extLst>
      <p:ext uri="{BB962C8B-B14F-4D97-AF65-F5344CB8AC3E}">
        <p14:creationId xmlns:p14="http://schemas.microsoft.com/office/powerpoint/2010/main" val="3060330532"/>
      </p:ext>
    </p:extLst>
  </p:cSld>
  <p:clrMapOvr>
    <a:masterClrMapping/>
  </p:clrMapOvr>
  <p:transition spd="slow"/>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编译优化空间</a:t>
            </a:r>
          </a:p>
        </p:txBody>
      </p:sp>
      <p:sp>
        <p:nvSpPr>
          <p:cNvPr id="3" name="内容占位符 2"/>
          <p:cNvSpPr>
            <a:spLocks noGrp="1"/>
          </p:cNvSpPr>
          <p:nvPr>
            <p:ph idx="1"/>
          </p:nvPr>
        </p:nvSpPr>
        <p:spPr>
          <a:xfrm>
            <a:off x="914400" y="1676400"/>
            <a:ext cx="7834064" cy="4495800"/>
          </a:xfrm>
        </p:spPr>
        <p:txBody>
          <a:bodyPr/>
          <a:lstStyle/>
          <a:p>
            <a:r>
              <a:rPr lang="zh-CN" altLang="en-US" dirty="0"/>
              <a:t>编译器中有诸多的优化变换</a:t>
            </a:r>
            <a:endParaRPr lang="en-US" altLang="zh-CN" dirty="0"/>
          </a:p>
          <a:p>
            <a:r>
              <a:rPr lang="zh-CN" altLang="en-US" dirty="0"/>
              <a:t>编译器通过程序分析</a:t>
            </a:r>
            <a:r>
              <a:rPr lang="en-US" altLang="zh-CN" dirty="0"/>
              <a:t>+</a:t>
            </a:r>
            <a:r>
              <a:rPr lang="zh-CN" altLang="en-US" dirty="0"/>
              <a:t>代价模型来决定是否实施某个变换，以及某个变换的激进程度</a:t>
            </a:r>
            <a:endParaRPr lang="en-US" altLang="zh-CN" dirty="0"/>
          </a:p>
          <a:p>
            <a:pPr lvl="1"/>
            <a:r>
              <a:rPr lang="zh-CN" altLang="en-US" dirty="0"/>
              <a:t>依赖关系的变化、寄存器压力、</a:t>
            </a:r>
            <a:r>
              <a:rPr lang="en-US" altLang="zh-CN" dirty="0"/>
              <a:t>ILP</a:t>
            </a:r>
            <a:r>
              <a:rPr lang="zh-CN" altLang="en-US" dirty="0"/>
              <a:t>、指令数</a:t>
            </a:r>
            <a:endParaRPr lang="en-US" altLang="zh-CN" dirty="0"/>
          </a:p>
          <a:p>
            <a:pPr lvl="1"/>
            <a:r>
              <a:rPr lang="zh-CN" altLang="en-US" dirty="0"/>
              <a:t>优化变换间的组合会带来空间爆炸的问题，模型的构建变得很难</a:t>
            </a:r>
            <a:endParaRPr lang="en-US" altLang="zh-CN" dirty="0"/>
          </a:p>
          <a:p>
            <a:pPr lvl="1"/>
            <a:r>
              <a:rPr lang="zh-CN" altLang="en-US" dirty="0"/>
              <a:t>编译器通常采用启发式算法，按照预先设定的顺序调用优化变换，集成在</a:t>
            </a:r>
            <a:r>
              <a:rPr lang="en-US" altLang="zh-CN" dirty="0"/>
              <a:t>driver</a:t>
            </a:r>
            <a:r>
              <a:rPr lang="zh-CN" altLang="en-US" dirty="0"/>
              <a:t>中</a:t>
            </a:r>
            <a:endParaRPr lang="en-US" altLang="zh-CN" dirty="0"/>
          </a:p>
          <a:p>
            <a:pPr lvl="1"/>
            <a:r>
              <a:rPr lang="zh-CN" altLang="en-US" dirty="0"/>
              <a:t>如何确定优化的顺序是编译中的</a:t>
            </a:r>
            <a:r>
              <a:rPr lang="en-US" altLang="zh-CN" dirty="0"/>
              <a:t>phase ordering</a:t>
            </a:r>
            <a:r>
              <a:rPr lang="zh-CN" altLang="en-US" dirty="0"/>
              <a:t>问题</a:t>
            </a:r>
          </a:p>
        </p:txBody>
      </p:sp>
    </p:spTree>
    <p:extLst>
      <p:ext uri="{BB962C8B-B14F-4D97-AF65-F5344CB8AC3E}">
        <p14:creationId xmlns:p14="http://schemas.microsoft.com/office/powerpoint/2010/main" val="434763819"/>
      </p:ext>
    </p:extLst>
  </p:cSld>
  <p:clrMapOvr>
    <a:masterClrMapping/>
  </p:clrMapOvr>
  <p:transition spd="slow"/>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编译优化空间</a:t>
            </a:r>
          </a:p>
        </p:txBody>
      </p:sp>
      <p:sp>
        <p:nvSpPr>
          <p:cNvPr id="3" name="内容占位符 2"/>
          <p:cNvSpPr>
            <a:spLocks noGrp="1"/>
          </p:cNvSpPr>
          <p:nvPr>
            <p:ph idx="1"/>
          </p:nvPr>
        </p:nvSpPr>
        <p:spPr>
          <a:xfrm>
            <a:off x="914400" y="1676400"/>
            <a:ext cx="7834064" cy="4495800"/>
          </a:xfrm>
        </p:spPr>
        <p:txBody>
          <a:bodyPr/>
          <a:lstStyle/>
          <a:p>
            <a:r>
              <a:rPr lang="zh-CN" altLang="en-US" dirty="0"/>
              <a:t>一个变换可以由参数控制生成多种目标代码</a:t>
            </a:r>
            <a:endParaRPr lang="en-US" altLang="zh-CN" dirty="0"/>
          </a:p>
          <a:p>
            <a:pPr lvl="1"/>
            <a:r>
              <a:rPr lang="en-US" altLang="zh-CN" dirty="0"/>
              <a:t>Loop unroll: unroll</a:t>
            </a:r>
            <a:r>
              <a:rPr lang="zh-CN" altLang="en-US" dirty="0"/>
              <a:t>次数</a:t>
            </a:r>
            <a:endParaRPr lang="en-US" altLang="zh-CN" dirty="0"/>
          </a:p>
          <a:p>
            <a:pPr lvl="1"/>
            <a:r>
              <a:rPr lang="en-US" altLang="zh-CN" dirty="0"/>
              <a:t>Loop tiling</a:t>
            </a:r>
            <a:r>
              <a:rPr lang="zh-CN" altLang="en-US" dirty="0"/>
              <a:t>：</a:t>
            </a:r>
            <a:r>
              <a:rPr lang="en-US" altLang="zh-CN" dirty="0"/>
              <a:t>tile</a:t>
            </a:r>
            <a:r>
              <a:rPr lang="zh-CN" altLang="en-US" dirty="0"/>
              <a:t>大小</a:t>
            </a:r>
            <a:endParaRPr lang="en-US" altLang="zh-CN" dirty="0"/>
          </a:p>
          <a:p>
            <a:pPr lvl="1"/>
            <a:r>
              <a:rPr lang="en-US" altLang="zh-CN" dirty="0"/>
              <a:t>Loop interchange</a:t>
            </a:r>
            <a:r>
              <a:rPr lang="zh-CN" altLang="en-US" dirty="0"/>
              <a:t>：交换顺序</a:t>
            </a:r>
            <a:endParaRPr lang="en-US" altLang="zh-CN" dirty="0"/>
          </a:p>
          <a:p>
            <a:pPr lvl="1"/>
            <a:r>
              <a:rPr lang="en-US" altLang="zh-CN" dirty="0"/>
              <a:t>Register allocation: spill</a:t>
            </a:r>
            <a:r>
              <a:rPr lang="zh-CN" altLang="en-US" dirty="0"/>
              <a:t>的原则</a:t>
            </a:r>
            <a:endParaRPr lang="en-US" altLang="zh-CN" dirty="0"/>
          </a:p>
          <a:p>
            <a:pPr lvl="1"/>
            <a:r>
              <a:rPr lang="en-US" altLang="zh-CN" dirty="0"/>
              <a:t>Software</a:t>
            </a:r>
            <a:r>
              <a:rPr lang="zh-CN" altLang="en-US" dirty="0"/>
              <a:t> </a:t>
            </a:r>
            <a:r>
              <a:rPr lang="en-US" altLang="zh-CN" dirty="0"/>
              <a:t>pipelining: </a:t>
            </a:r>
            <a:r>
              <a:rPr lang="zh-CN" altLang="en-US" dirty="0"/>
              <a:t>开</a:t>
            </a:r>
            <a:r>
              <a:rPr lang="en-US" altLang="zh-CN" dirty="0"/>
              <a:t>/</a:t>
            </a:r>
            <a:r>
              <a:rPr lang="zh-CN" altLang="en-US" dirty="0"/>
              <a:t>关</a:t>
            </a:r>
            <a:endParaRPr lang="en-US" altLang="zh-CN" dirty="0"/>
          </a:p>
          <a:p>
            <a:r>
              <a:rPr lang="zh-CN" altLang="en-US" dirty="0"/>
              <a:t>优化变换间的组合可以构建成一个编译优化空间，每个参数不同的取值组合对应为空间中的一个点</a:t>
            </a:r>
          </a:p>
        </p:txBody>
      </p:sp>
    </p:spTree>
    <p:extLst>
      <p:ext uri="{BB962C8B-B14F-4D97-AF65-F5344CB8AC3E}">
        <p14:creationId xmlns:p14="http://schemas.microsoft.com/office/powerpoint/2010/main" val="1670433500"/>
      </p:ext>
    </p:extLst>
  </p:cSld>
  <p:clrMapOvr>
    <a:masterClrMapping/>
  </p:clrMapOvr>
  <p:transition spd="slow"/>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编译优化空间</a:t>
            </a:r>
          </a:p>
        </p:txBody>
      </p:sp>
      <p:sp>
        <p:nvSpPr>
          <p:cNvPr id="3" name="内容占位符 2"/>
          <p:cNvSpPr>
            <a:spLocks noGrp="1"/>
          </p:cNvSpPr>
          <p:nvPr>
            <p:ph idx="1"/>
          </p:nvPr>
        </p:nvSpPr>
        <p:spPr/>
        <p:txBody>
          <a:bodyPr/>
          <a:lstStyle/>
          <a:p>
            <a:endParaRPr lang="zh-CN" altLang="en-US"/>
          </a:p>
        </p:txBody>
      </p:sp>
      <p:pic>
        <p:nvPicPr>
          <p:cNvPr id="4" name="Picture 5"/>
          <p:cNvPicPr>
            <a:picLocks noChangeAspect="1" noChangeArrowheads="1"/>
          </p:cNvPicPr>
          <p:nvPr/>
        </p:nvPicPr>
        <p:blipFill>
          <a:blip r:embed="rId2">
            <a:extLst>
              <a:ext uri="{28A0092B-C50C-407E-A947-70E740481C1C}">
                <a14:useLocalDpi xmlns:a14="http://schemas.microsoft.com/office/drawing/2010/main" val="0"/>
              </a:ext>
            </a:extLst>
          </a:blip>
          <a:srcRect b="18413"/>
          <a:stretch>
            <a:fillRect/>
          </a:stretch>
        </p:blipFill>
        <p:spPr bwMode="auto">
          <a:xfrm>
            <a:off x="1043608" y="1196753"/>
            <a:ext cx="7056784" cy="53285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16871501"/>
      </p:ext>
    </p:extLst>
  </p:cSld>
  <p:clrMapOvr>
    <a:masterClrMapping/>
  </p:clrMapOvr>
  <p:transition spd="slow"/>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迭代编译</a:t>
            </a:r>
          </a:p>
        </p:txBody>
      </p:sp>
      <p:sp>
        <p:nvSpPr>
          <p:cNvPr id="3" name="内容占位符 2"/>
          <p:cNvSpPr>
            <a:spLocks noGrp="1"/>
          </p:cNvSpPr>
          <p:nvPr>
            <p:ph idx="1"/>
          </p:nvPr>
        </p:nvSpPr>
        <p:spPr/>
        <p:txBody>
          <a:bodyPr/>
          <a:lstStyle/>
          <a:p>
            <a:r>
              <a:rPr lang="zh-CN" altLang="en-US" dirty="0"/>
              <a:t>对编译优化空间进行搜索，寻找到最优解</a:t>
            </a:r>
            <a:endParaRPr lang="en-US" altLang="zh-CN" dirty="0"/>
          </a:p>
          <a:p>
            <a:r>
              <a:rPr lang="zh-CN" altLang="en-US" dirty="0"/>
              <a:t>问题：搜索空间太大，时间过长</a:t>
            </a:r>
            <a:endParaRPr lang="en-US" altLang="zh-CN" dirty="0"/>
          </a:p>
          <a:p>
            <a:endParaRPr lang="en-US" altLang="zh-CN" dirty="0"/>
          </a:p>
          <a:p>
            <a:r>
              <a:rPr lang="zh-CN" altLang="en-US" dirty="0"/>
              <a:t>改进：</a:t>
            </a:r>
            <a:endParaRPr lang="en-US" altLang="zh-CN" dirty="0"/>
          </a:p>
          <a:p>
            <a:pPr lvl="1"/>
            <a:r>
              <a:rPr lang="zh-CN" altLang="en-US" dirty="0"/>
              <a:t>引入各种机器学习算法，对空间进行裁剪</a:t>
            </a:r>
            <a:endParaRPr lang="en-US" altLang="zh-CN" dirty="0"/>
          </a:p>
          <a:p>
            <a:pPr lvl="1"/>
            <a:r>
              <a:rPr lang="zh-CN" altLang="en-US" dirty="0"/>
              <a:t>结合代价模型来对空间进行裁剪</a:t>
            </a:r>
          </a:p>
        </p:txBody>
      </p:sp>
    </p:spTree>
    <p:extLst>
      <p:ext uri="{BB962C8B-B14F-4D97-AF65-F5344CB8AC3E}">
        <p14:creationId xmlns:p14="http://schemas.microsoft.com/office/powerpoint/2010/main" val="1119017765"/>
      </p:ext>
    </p:extLst>
  </p:cSld>
  <p:clrMapOvr>
    <a:masterClrMapping/>
  </p:clrMapOvr>
  <p:transition spd="slow"/>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标题 1">
            <a:extLst>
              <a:ext uri="{FF2B5EF4-FFF2-40B4-BE49-F238E27FC236}">
                <a16:creationId xmlns:a16="http://schemas.microsoft.com/office/drawing/2014/main" id="{29AAD755-0E21-45EC-9E6E-D338ED5B301A}"/>
              </a:ext>
            </a:extLst>
          </p:cNvPr>
          <p:cNvSpPr>
            <a:spLocks noGrp="1" noChangeArrowheads="1"/>
          </p:cNvSpPr>
          <p:nvPr>
            <p:ph type="title"/>
          </p:nvPr>
        </p:nvSpPr>
        <p:spPr>
          <a:xfrm>
            <a:off x="971550" y="404813"/>
            <a:ext cx="7543800" cy="914400"/>
          </a:xfrm>
        </p:spPr>
        <p:txBody>
          <a:bodyPr/>
          <a:lstStyle/>
          <a:p>
            <a:endParaRPr lang="zh-CN" altLang="en-US"/>
          </a:p>
        </p:txBody>
      </p:sp>
      <p:pic>
        <p:nvPicPr>
          <p:cNvPr id="47107" name="图片 3">
            <a:extLst>
              <a:ext uri="{FF2B5EF4-FFF2-40B4-BE49-F238E27FC236}">
                <a16:creationId xmlns:a16="http://schemas.microsoft.com/office/drawing/2014/main" id="{1F1581B6-4403-4104-82CD-99571B39C6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30313" t="15981" r="16927" b="28581"/>
          <a:stretch>
            <a:fillRect/>
          </a:stretch>
        </p:blipFill>
        <p:spPr bwMode="auto">
          <a:xfrm>
            <a:off x="468313" y="549275"/>
            <a:ext cx="8135937" cy="534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8127110"/>
      </p:ext>
    </p:extLst>
  </p:cSld>
  <p:clrMapOvr>
    <a:masterClrMapping/>
  </p:clrMapOvr>
  <p:transition spd="slow"/>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程序插桩</a:t>
            </a:r>
          </a:p>
        </p:txBody>
      </p:sp>
      <p:sp>
        <p:nvSpPr>
          <p:cNvPr id="3" name="内容占位符 2"/>
          <p:cNvSpPr>
            <a:spLocks noGrp="1"/>
          </p:cNvSpPr>
          <p:nvPr>
            <p:ph idx="1"/>
          </p:nvPr>
        </p:nvSpPr>
        <p:spPr/>
        <p:txBody>
          <a:bodyPr/>
          <a:lstStyle/>
          <a:p>
            <a:r>
              <a:rPr lang="en-US" altLang="zh-CN" dirty="0"/>
              <a:t>Profiling</a:t>
            </a:r>
          </a:p>
          <a:p>
            <a:pPr lvl="1"/>
            <a:r>
              <a:rPr lang="zh-CN" altLang="en-US" dirty="0"/>
              <a:t>基本块</a:t>
            </a:r>
            <a:r>
              <a:rPr lang="en-US" altLang="zh-CN" dirty="0"/>
              <a:t>/</a:t>
            </a:r>
            <a:r>
              <a:rPr lang="zh-CN" altLang="en-US" dirty="0"/>
              <a:t>指令</a:t>
            </a:r>
            <a:r>
              <a:rPr lang="en-US" altLang="zh-CN" dirty="0"/>
              <a:t>/</a:t>
            </a:r>
            <a:r>
              <a:rPr lang="zh-CN" altLang="en-US" dirty="0"/>
              <a:t>函数的执行次数</a:t>
            </a:r>
            <a:endParaRPr lang="en-US" altLang="zh-CN" dirty="0"/>
          </a:p>
          <a:p>
            <a:pPr lvl="1"/>
            <a:r>
              <a:rPr lang="zh-CN" altLang="en-US" dirty="0"/>
              <a:t>变量的值</a:t>
            </a:r>
            <a:endParaRPr lang="en-US" altLang="zh-CN" dirty="0"/>
          </a:p>
          <a:p>
            <a:r>
              <a:rPr lang="zh-CN" altLang="en-US" dirty="0"/>
              <a:t>微体系结构研究</a:t>
            </a:r>
            <a:endParaRPr lang="en-US" altLang="zh-CN" dirty="0"/>
          </a:p>
          <a:p>
            <a:pPr lvl="1"/>
            <a:r>
              <a:rPr lang="en-US" altLang="zh-CN" dirty="0"/>
              <a:t>Branch</a:t>
            </a:r>
            <a:r>
              <a:rPr lang="zh-CN" altLang="en-US" dirty="0"/>
              <a:t>的跳转结果</a:t>
            </a:r>
            <a:endParaRPr lang="en-US" altLang="zh-CN" dirty="0"/>
          </a:p>
          <a:p>
            <a:pPr lvl="1"/>
            <a:r>
              <a:rPr lang="zh-CN" altLang="en-US" dirty="0"/>
              <a:t>内存地址访问情况</a:t>
            </a:r>
            <a:endParaRPr lang="en-US" altLang="zh-CN" dirty="0"/>
          </a:p>
          <a:p>
            <a:pPr lvl="1"/>
            <a:r>
              <a:rPr lang="en-US" altLang="zh-CN" dirty="0"/>
              <a:t>Cache</a:t>
            </a:r>
            <a:r>
              <a:rPr lang="zh-CN" altLang="en-US" dirty="0"/>
              <a:t>模拟器</a:t>
            </a:r>
            <a:endParaRPr lang="en-US" altLang="zh-CN" dirty="0"/>
          </a:p>
          <a:p>
            <a:r>
              <a:rPr lang="en-US" altLang="zh-CN" dirty="0"/>
              <a:t>Bug</a:t>
            </a:r>
            <a:r>
              <a:rPr lang="zh-CN" altLang="en-US" dirty="0"/>
              <a:t>检测</a:t>
            </a:r>
            <a:endParaRPr lang="en-US" altLang="zh-CN" dirty="0"/>
          </a:p>
          <a:p>
            <a:pPr lvl="1"/>
            <a:r>
              <a:rPr lang="zh-CN" altLang="en-US" dirty="0"/>
              <a:t>内存泄漏</a:t>
            </a:r>
            <a:endParaRPr lang="en-US" altLang="zh-CN" dirty="0"/>
          </a:p>
          <a:p>
            <a:pPr lvl="1"/>
            <a:r>
              <a:rPr lang="zh-CN" altLang="en-US" dirty="0"/>
              <a:t>未初始化的数据</a:t>
            </a:r>
          </a:p>
        </p:txBody>
      </p:sp>
    </p:spTree>
    <p:extLst>
      <p:ext uri="{BB962C8B-B14F-4D97-AF65-F5344CB8AC3E}">
        <p14:creationId xmlns:p14="http://schemas.microsoft.com/office/powerpoint/2010/main" val="125131294"/>
      </p:ext>
    </p:extLst>
  </p:cSld>
  <p:clrMapOvr>
    <a:masterClrMapping/>
  </p:clrMapOvr>
  <p:transition spd="slow"/>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5CBD12-1D0A-42F9-A3F1-0FF71FAF5AE9}"/>
              </a:ext>
            </a:extLst>
          </p:cNvPr>
          <p:cNvSpPr/>
          <p:nvPr/>
        </p:nvSpPr>
        <p:spPr>
          <a:xfrm>
            <a:off x="500034" y="1142984"/>
            <a:ext cx="5143536" cy="1933486"/>
          </a:xfrm>
          <a:prstGeom prst="rect">
            <a:avLst/>
          </a:prstGeom>
          <a:noFill/>
        </p:spPr>
        <p:txBody>
          <a:bodyPr>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defRPr/>
            </a:pPr>
            <a:r>
              <a:rPr lang="zh-CN" altLang="en-US" sz="11500" b="1" dirty="0">
                <a:ln w="11430"/>
                <a:gradFill>
                  <a:gsLst>
                    <a:gs pos="0">
                      <a:srgbClr val="FF3399"/>
                    </a:gs>
                    <a:gs pos="25000">
                      <a:srgbClr val="FF6633"/>
                    </a:gs>
                    <a:gs pos="50000">
                      <a:srgbClr val="FFFF00"/>
                    </a:gs>
                    <a:gs pos="75000">
                      <a:srgbClr val="01A78F"/>
                    </a:gs>
                    <a:gs pos="100000">
                      <a:srgbClr val="3366FF"/>
                    </a:gs>
                  </a:gsLst>
                  <a:lin ang="5400000" scaled="0"/>
                </a:gradFill>
                <a:effectLst>
                  <a:outerShdw blurRad="50800" dist="39000" dir="5460000" algn="tl">
                    <a:srgbClr val="000000">
                      <a:alpha val="38000"/>
                    </a:srgbClr>
                  </a:outerShdw>
                </a:effectLst>
              </a:rPr>
              <a:t>谢 谢！</a:t>
            </a:r>
          </a:p>
        </p:txBody>
      </p:sp>
      <p:pic>
        <p:nvPicPr>
          <p:cNvPr id="63491" name="内容占位符 3" descr="question_mark.jpg">
            <a:extLst>
              <a:ext uri="{FF2B5EF4-FFF2-40B4-BE49-F238E27FC236}">
                <a16:creationId xmlns:a16="http://schemas.microsoft.com/office/drawing/2014/main" id="{5A1BE029-0799-43F1-8349-2E8AA3483C3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4786313" y="1857375"/>
            <a:ext cx="3054350" cy="4071938"/>
          </a:xfrm>
        </p:spPr>
      </p:pic>
    </p:spTree>
    <p:extLst>
      <p:ext uri="{BB962C8B-B14F-4D97-AF65-F5344CB8AC3E}">
        <p14:creationId xmlns:p14="http://schemas.microsoft.com/office/powerpoint/2010/main" val="1861751176"/>
      </p:ext>
    </p:extLst>
  </p:cSld>
  <p:clrMapOvr>
    <a:masterClrMapping/>
  </p:clrMapOvr>
  <p:transition spd="slow"/>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GCC</a:t>
            </a:r>
            <a:r>
              <a:rPr lang="zh-CN" altLang="en-US" dirty="0"/>
              <a:t>的</a:t>
            </a:r>
            <a:r>
              <a:rPr lang="en-US" altLang="zh-CN" dirty="0"/>
              <a:t>LTO-LGEN</a:t>
            </a:r>
            <a:endParaRPr lang="zh-CN" altLang="en-US" dirty="0"/>
          </a:p>
        </p:txBody>
      </p:sp>
      <p:sp>
        <p:nvSpPr>
          <p:cNvPr id="3" name="内容占位符 2"/>
          <p:cNvSpPr>
            <a:spLocks noGrp="1"/>
          </p:cNvSpPr>
          <p:nvPr>
            <p:ph idx="1"/>
          </p:nvPr>
        </p:nvSpPr>
        <p:spPr>
          <a:xfrm>
            <a:off x="539552" y="1676400"/>
            <a:ext cx="8280920" cy="4495800"/>
          </a:xfrm>
        </p:spPr>
        <p:txBody>
          <a:bodyPr/>
          <a:lstStyle/>
          <a:p>
            <a:r>
              <a:rPr lang="zh-CN" altLang="en-US" dirty="0"/>
              <a:t>每个文件被编译为以</a:t>
            </a:r>
            <a:r>
              <a:rPr lang="en-US" altLang="zh-CN" dirty="0"/>
              <a:t>SSA</a:t>
            </a:r>
            <a:r>
              <a:rPr lang="zh-CN" altLang="en-US" dirty="0"/>
              <a:t>形式表示的</a:t>
            </a:r>
            <a:r>
              <a:rPr lang="en-US" altLang="zh-CN" dirty="0"/>
              <a:t>GIMPLE IL</a:t>
            </a:r>
            <a:r>
              <a:rPr lang="zh-CN" altLang="en-US" dirty="0"/>
              <a:t>，以及</a:t>
            </a:r>
            <a:r>
              <a:rPr lang="en-US" altLang="zh-CN" dirty="0"/>
              <a:t>WPA</a:t>
            </a:r>
            <a:r>
              <a:rPr lang="zh-CN" altLang="en-US" dirty="0"/>
              <a:t>所需要的总结信息</a:t>
            </a:r>
            <a:endParaRPr lang="en-US" altLang="zh-CN" dirty="0"/>
          </a:p>
          <a:p>
            <a:pPr lvl="1"/>
            <a:r>
              <a:rPr lang="zh-CN" altLang="en-US" dirty="0"/>
              <a:t>链接时优化所面对的输入可能来源于不同的语言，因此中间表示需要与语言无关</a:t>
            </a:r>
            <a:endParaRPr lang="en-US" altLang="zh-CN" dirty="0"/>
          </a:p>
          <a:p>
            <a:pPr lvl="1"/>
            <a:r>
              <a:rPr lang="zh-CN" altLang="en-US" dirty="0"/>
              <a:t>局部调用图</a:t>
            </a:r>
            <a:endParaRPr lang="en-US" altLang="zh-CN" dirty="0"/>
          </a:p>
          <a:p>
            <a:pPr lvl="1"/>
            <a:r>
              <a:rPr lang="zh-CN" altLang="en-US" dirty="0"/>
              <a:t>符号表、类型表</a:t>
            </a:r>
          </a:p>
        </p:txBody>
      </p:sp>
    </p:spTree>
    <p:extLst>
      <p:ext uri="{BB962C8B-B14F-4D97-AF65-F5344CB8AC3E}">
        <p14:creationId xmlns:p14="http://schemas.microsoft.com/office/powerpoint/2010/main" val="1135268924"/>
      </p:ext>
    </p:extLst>
  </p:cSld>
  <p:clrMapOvr>
    <a:masterClrMapping/>
  </p:clrMapOvr>
  <p:transition spd="slow"/>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GCC</a:t>
            </a:r>
            <a:r>
              <a:rPr lang="zh-CN" altLang="en-US" dirty="0"/>
              <a:t>的</a:t>
            </a:r>
            <a:r>
              <a:rPr lang="en-US" altLang="zh-CN" dirty="0"/>
              <a:t>LTO-WPA</a:t>
            </a:r>
            <a:endParaRPr lang="zh-CN" altLang="en-US" dirty="0"/>
          </a:p>
        </p:txBody>
      </p:sp>
      <p:sp>
        <p:nvSpPr>
          <p:cNvPr id="3" name="内容占位符 2"/>
          <p:cNvSpPr>
            <a:spLocks noGrp="1"/>
          </p:cNvSpPr>
          <p:nvPr>
            <p:ph idx="1"/>
          </p:nvPr>
        </p:nvSpPr>
        <p:spPr/>
        <p:txBody>
          <a:bodyPr/>
          <a:lstStyle/>
          <a:p>
            <a:r>
              <a:rPr lang="zh-CN" altLang="en-US" dirty="0"/>
              <a:t>收集每个文件的局部调用图，构建全局调用图并实施全程序分析</a:t>
            </a:r>
            <a:endParaRPr lang="en-US" altLang="zh-CN" dirty="0"/>
          </a:p>
          <a:p>
            <a:pPr lvl="1"/>
            <a:r>
              <a:rPr lang="zh-CN" altLang="en-US" dirty="0"/>
              <a:t>只是生成优化计划，并不实施变换</a:t>
            </a:r>
            <a:endParaRPr lang="en-US" altLang="zh-CN" dirty="0"/>
          </a:p>
          <a:p>
            <a:pPr lvl="1"/>
            <a:r>
              <a:rPr lang="zh-CN" altLang="en-US" dirty="0"/>
              <a:t>对全局调用图进行划分</a:t>
            </a:r>
            <a:endParaRPr lang="en-US" altLang="zh-CN" dirty="0"/>
          </a:p>
          <a:p>
            <a:pPr lvl="1"/>
            <a:r>
              <a:rPr lang="zh-CN" altLang="en-US" dirty="0"/>
              <a:t>生成新的目标文件</a:t>
            </a:r>
            <a:r>
              <a:rPr lang="en-US" altLang="zh-CN" dirty="0"/>
              <a:t>wpo2</a:t>
            </a:r>
            <a:r>
              <a:rPr lang="zh-CN" altLang="en-US" dirty="0"/>
              <a:t>，其中包含其优化计划以及</a:t>
            </a:r>
            <a:r>
              <a:rPr lang="en-US" altLang="zh-CN" dirty="0"/>
              <a:t>WPA</a:t>
            </a:r>
            <a:r>
              <a:rPr lang="zh-CN" altLang="en-US" dirty="0"/>
              <a:t>的分析结果</a:t>
            </a:r>
            <a:endParaRPr lang="en-US" altLang="zh-CN" dirty="0"/>
          </a:p>
          <a:p>
            <a:pPr lvl="1"/>
            <a:r>
              <a:rPr lang="en-US" altLang="zh-CN" dirty="0"/>
              <a:t>wpo1</a:t>
            </a:r>
            <a:r>
              <a:rPr lang="zh-CN" altLang="en-US" dirty="0"/>
              <a:t>和</a:t>
            </a:r>
            <a:r>
              <a:rPr lang="en-US" altLang="zh-CN" dirty="0"/>
              <a:t>wpo2</a:t>
            </a:r>
            <a:r>
              <a:rPr lang="zh-CN" altLang="en-US" dirty="0"/>
              <a:t>之间并不一定是</a:t>
            </a:r>
            <a:r>
              <a:rPr lang="en-US" altLang="zh-CN" dirty="0"/>
              <a:t>1-1</a:t>
            </a:r>
            <a:r>
              <a:rPr lang="zh-CN" altLang="en-US" dirty="0"/>
              <a:t>映射</a:t>
            </a:r>
          </a:p>
        </p:txBody>
      </p:sp>
    </p:spTree>
    <p:extLst>
      <p:ext uri="{BB962C8B-B14F-4D97-AF65-F5344CB8AC3E}">
        <p14:creationId xmlns:p14="http://schemas.microsoft.com/office/powerpoint/2010/main" val="2881571369"/>
      </p:ext>
    </p:extLst>
  </p:cSld>
  <p:clrMapOvr>
    <a:masterClrMapping/>
  </p:clrMapOvr>
  <p:transition spd="slow"/>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GCC</a:t>
            </a:r>
            <a:r>
              <a:rPr lang="zh-CN" altLang="en-US" dirty="0"/>
              <a:t>的</a:t>
            </a:r>
            <a:r>
              <a:rPr lang="en-US" altLang="zh-CN" dirty="0"/>
              <a:t>LTO-LTRANS</a:t>
            </a:r>
            <a:endParaRPr lang="zh-CN" altLang="en-US" dirty="0"/>
          </a:p>
        </p:txBody>
      </p:sp>
      <p:sp>
        <p:nvSpPr>
          <p:cNvPr id="3" name="内容占位符 2"/>
          <p:cNvSpPr>
            <a:spLocks noGrp="1"/>
          </p:cNvSpPr>
          <p:nvPr>
            <p:ph idx="1"/>
          </p:nvPr>
        </p:nvSpPr>
        <p:spPr/>
        <p:txBody>
          <a:bodyPr/>
          <a:lstStyle/>
          <a:p>
            <a:r>
              <a:rPr lang="zh-CN" altLang="en-US" dirty="0"/>
              <a:t>按照</a:t>
            </a:r>
            <a:r>
              <a:rPr lang="en-US" altLang="zh-CN" dirty="0"/>
              <a:t>WPA</a:t>
            </a:r>
            <a:r>
              <a:rPr lang="zh-CN" altLang="en-US" dirty="0"/>
              <a:t>阶段生成的优化计划实施优化，生成传统的</a:t>
            </a:r>
            <a:r>
              <a:rPr lang="en-US" altLang="zh-CN" dirty="0"/>
              <a:t>.o</a:t>
            </a:r>
            <a:r>
              <a:rPr lang="zh-CN" altLang="en-US" dirty="0"/>
              <a:t>文件</a:t>
            </a:r>
          </a:p>
        </p:txBody>
      </p:sp>
    </p:spTree>
    <p:extLst>
      <p:ext uri="{BB962C8B-B14F-4D97-AF65-F5344CB8AC3E}">
        <p14:creationId xmlns:p14="http://schemas.microsoft.com/office/powerpoint/2010/main" val="3441204705"/>
      </p:ext>
    </p:extLst>
  </p:cSld>
  <p:clrMapOvr>
    <a:masterClrMapping/>
  </p:clrMapOvr>
  <p:transition spd="slow"/>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0" name="图片 3">
            <a:extLst>
              <a:ext uri="{FF2B5EF4-FFF2-40B4-BE49-F238E27FC236}">
                <a16:creationId xmlns:a16="http://schemas.microsoft.com/office/drawing/2014/main" id="{9F4350FA-FE1D-4A33-8339-B077F03D17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30313" t="12199" r="16138" b="32359"/>
          <a:stretch>
            <a:fillRect/>
          </a:stretch>
        </p:blipFill>
        <p:spPr bwMode="auto">
          <a:xfrm>
            <a:off x="179388" y="260350"/>
            <a:ext cx="8902700" cy="5761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79717028"/>
      </p:ext>
    </p:extLst>
  </p:cSld>
  <p:clrMapOvr>
    <a:masterClrMapping/>
  </p:clrMapOvr>
  <p:transition spd="slow"/>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7584" y="2204864"/>
            <a:ext cx="7543800" cy="2160240"/>
          </a:xfrm>
        </p:spPr>
        <p:txBody>
          <a:bodyPr/>
          <a:lstStyle/>
          <a:p>
            <a:r>
              <a:rPr lang="zh-CN" altLang="en-US" sz="4400" dirty="0"/>
              <a:t>静态编译</a:t>
            </a:r>
          </a:p>
        </p:txBody>
      </p:sp>
    </p:spTree>
    <p:extLst>
      <p:ext uri="{BB962C8B-B14F-4D97-AF65-F5344CB8AC3E}">
        <p14:creationId xmlns:p14="http://schemas.microsoft.com/office/powerpoint/2010/main" val="1008945892"/>
      </p:ext>
    </p:extLst>
  </p:cSld>
  <p:clrMapOvr>
    <a:masterClrMapping/>
  </p:clrMapOvr>
  <p:transition spd="slow"/>
</p:sld>
</file>

<file path=ppt/theme/theme1.xml><?xml version="1.0" encoding="utf-8"?>
<a:theme xmlns:a="http://schemas.openxmlformats.org/drawingml/2006/main" name="ibm0325">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ibm0325">
      <a:majorFont>
        <a:latin typeface="Book Antiqua"/>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22225" cap="flat" cmpd="sng" algn="ctr">
          <a:solidFill>
            <a:schemeClr val="tx1"/>
          </a:solidFill>
          <a:prstDash val="solid"/>
          <a:round/>
          <a:headEnd type="none" w="sm" len="sm"/>
          <a:tailEnd type="triangle" w="lg"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noFill/>
        <a:ln w="22225" cap="flat" cmpd="sng" algn="ctr">
          <a:solidFill>
            <a:schemeClr val="tx1"/>
          </a:solidFill>
          <a:prstDash val="solid"/>
          <a:round/>
          <a:headEnd type="none" w="sm" len="sm"/>
          <a:tailEnd type="triangle" w="lg"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ibm0325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ibm0325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ibm0325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ibm0325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ibm0325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ibm0325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ibm0325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E:\weldon\src\ipd_seminar\ibm0325.ppt</Template>
  <TotalTime>80468</TotalTime>
  <Words>4522</Words>
  <Application>Microsoft Office PowerPoint</Application>
  <PresentationFormat>全屏显示(4:3)</PresentationFormat>
  <Paragraphs>930</Paragraphs>
  <Slides>74</Slides>
  <Notes>5</Notes>
  <HiddenSlides>0</HiddenSlides>
  <MMClips>0</MMClips>
  <ScaleCrop>false</ScaleCrop>
  <HeadingPairs>
    <vt:vector size="8" baseType="variant">
      <vt:variant>
        <vt:lpstr>已用的字体</vt:lpstr>
      </vt:variant>
      <vt:variant>
        <vt:i4>14</vt:i4>
      </vt:variant>
      <vt:variant>
        <vt:lpstr>主题</vt:lpstr>
      </vt:variant>
      <vt:variant>
        <vt:i4>1</vt:i4>
      </vt:variant>
      <vt:variant>
        <vt:lpstr>嵌入 OLE 服务器</vt:lpstr>
      </vt:variant>
      <vt:variant>
        <vt:i4>2</vt:i4>
      </vt:variant>
      <vt:variant>
        <vt:lpstr>幻灯片标题</vt:lpstr>
      </vt:variant>
      <vt:variant>
        <vt:i4>74</vt:i4>
      </vt:variant>
    </vt:vector>
  </HeadingPairs>
  <TitlesOfParts>
    <vt:vector size="91" baseType="lpstr">
      <vt:lpstr>Arial Unicode MS</vt:lpstr>
      <vt:lpstr>Monotype Sorts</vt:lpstr>
      <vt:lpstr>Segoe Semibold</vt:lpstr>
      <vt:lpstr>仿宋</vt:lpstr>
      <vt:lpstr>微软雅黑</vt:lpstr>
      <vt:lpstr>Arial</vt:lpstr>
      <vt:lpstr>Book Antiqua</vt:lpstr>
      <vt:lpstr>Calibri</vt:lpstr>
      <vt:lpstr>Calibri Light</vt:lpstr>
      <vt:lpstr>Courier New</vt:lpstr>
      <vt:lpstr>Tahoma</vt:lpstr>
      <vt:lpstr>Times</vt:lpstr>
      <vt:lpstr>Times New Roman</vt:lpstr>
      <vt:lpstr>Wingdings</vt:lpstr>
      <vt:lpstr>ibm0325</vt:lpstr>
      <vt:lpstr>VISIO</vt:lpstr>
      <vt:lpstr>Chart</vt:lpstr>
      <vt:lpstr>PowerPoint 演示文稿</vt:lpstr>
      <vt:lpstr>示例</vt:lpstr>
      <vt:lpstr>Executable vs. Linkable</vt:lpstr>
      <vt:lpstr>PowerPoint 演示文稿</vt:lpstr>
      <vt:lpstr>链接过程</vt:lpstr>
      <vt:lpstr>动态重定位过程</vt:lpstr>
      <vt:lpstr>PowerPoint 演示文稿</vt:lpstr>
      <vt:lpstr>PowerPoint 演示文稿</vt:lpstr>
      <vt:lpstr>静态编译</vt:lpstr>
      <vt:lpstr>编译器 vs. 解释器</vt:lpstr>
      <vt:lpstr>PowerPoint 演示文稿</vt:lpstr>
      <vt:lpstr>编译器中的基本概念</vt:lpstr>
      <vt:lpstr>常规编译优化</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Profile制导的编译优化(PGO)</vt:lpstr>
      <vt:lpstr>PGO示例</vt:lpstr>
      <vt:lpstr>控制流图的例子</vt:lpstr>
      <vt:lpstr>控制流Profile</vt:lpstr>
      <vt:lpstr>控制流profile</vt:lpstr>
      <vt:lpstr>控制流profile相关优化</vt:lpstr>
      <vt:lpstr>值profile</vt:lpstr>
      <vt:lpstr>值Profile</vt:lpstr>
      <vt:lpstr>地址Profile</vt:lpstr>
      <vt:lpstr>地址profile</vt:lpstr>
      <vt:lpstr>PGO的机会</vt:lpstr>
      <vt:lpstr>PGO过程</vt:lpstr>
      <vt:lpstr>代码插桩</vt:lpstr>
      <vt:lpstr>GCC中的PGO</vt:lpstr>
      <vt:lpstr>GCC中的Profiling工具</vt:lpstr>
      <vt:lpstr>GCC中的Profiling工具</vt:lpstr>
      <vt:lpstr>GCC中的Profiling工具</vt:lpstr>
      <vt:lpstr>GCC中的Profiling工具</vt:lpstr>
      <vt:lpstr>链接时优化（LTO）</vt:lpstr>
      <vt:lpstr>LTO</vt:lpstr>
      <vt:lpstr>LTO的机会在哪里？</vt:lpstr>
      <vt:lpstr>LTO的机会在哪里？</vt:lpstr>
      <vt:lpstr>LTO的机会</vt:lpstr>
      <vt:lpstr>GCC中LTO的扩展</vt:lpstr>
      <vt:lpstr>GCC的LTO</vt:lpstr>
      <vt:lpstr>LTO的例子</vt:lpstr>
      <vt:lpstr>PowerPoint 演示文稿</vt:lpstr>
      <vt:lpstr>动态编译/JIT</vt:lpstr>
      <vt:lpstr>JIT (Just-in-Time Compilation)</vt:lpstr>
      <vt:lpstr>JIT</vt:lpstr>
      <vt:lpstr>JIT</vt:lpstr>
      <vt:lpstr>JIT</vt:lpstr>
      <vt:lpstr>JIT的对象</vt:lpstr>
      <vt:lpstr>JIT的对象</vt:lpstr>
      <vt:lpstr>JIT的对象</vt:lpstr>
      <vt:lpstr>JIT的对象</vt:lpstr>
      <vt:lpstr>JIT优化</vt:lpstr>
      <vt:lpstr>如何发掘热代码 – method profiling</vt:lpstr>
      <vt:lpstr>如何发掘热代码 – method profiling</vt:lpstr>
      <vt:lpstr>JIT优化</vt:lpstr>
      <vt:lpstr>JIT优化</vt:lpstr>
      <vt:lpstr>JIT优化</vt:lpstr>
      <vt:lpstr>迭代编译</vt:lpstr>
      <vt:lpstr>编译优化空间</vt:lpstr>
      <vt:lpstr>编译优化空间</vt:lpstr>
      <vt:lpstr>编译优化空间</vt:lpstr>
      <vt:lpstr>迭代编译</vt:lpstr>
      <vt:lpstr>程序插桩</vt:lpstr>
      <vt:lpstr>PowerPoint 演示文稿</vt:lpstr>
      <vt:lpstr>GCC的LTO-LGEN</vt:lpstr>
      <vt:lpstr>GCC的LTO-WPA</vt:lpstr>
      <vt:lpstr>GCC的LTO-LTRANS</vt:lpstr>
    </vt:vector>
  </TitlesOfParts>
  <Company>Micron Electronics, Inc.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 Slide Title</dc:title>
  <dc:creator>Preferred Customer</dc:creator>
  <cp:lastModifiedBy>s sunson</cp:lastModifiedBy>
  <cp:revision>1372</cp:revision>
  <cp:lastPrinted>2000-08-04T00:01:40Z</cp:lastPrinted>
  <dcterms:created xsi:type="dcterms:W3CDTF">1999-10-09T18:48:57Z</dcterms:created>
  <dcterms:modified xsi:type="dcterms:W3CDTF">2020-05-15T01:55:25Z</dcterms:modified>
</cp:coreProperties>
</file>